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0"/>
  </p:notesMasterIdLst>
  <p:sldIdLst>
    <p:sldId id="256" r:id="rId2"/>
    <p:sldId id="257" r:id="rId3"/>
    <p:sldId id="258" r:id="rId4"/>
    <p:sldId id="332" r:id="rId5"/>
    <p:sldId id="452" r:id="rId6"/>
    <p:sldId id="565" r:id="rId7"/>
    <p:sldId id="566" r:id="rId8"/>
    <p:sldId id="568" r:id="rId9"/>
    <p:sldId id="569" r:id="rId10"/>
    <p:sldId id="567" r:id="rId11"/>
    <p:sldId id="572" r:id="rId12"/>
    <p:sldId id="570" r:id="rId13"/>
    <p:sldId id="571" r:id="rId14"/>
    <p:sldId id="573" r:id="rId15"/>
    <p:sldId id="527" r:id="rId16"/>
    <p:sldId id="537" r:id="rId17"/>
    <p:sldId id="574" r:id="rId18"/>
    <p:sldId id="575" r:id="rId19"/>
    <p:sldId id="576" r:id="rId20"/>
    <p:sldId id="577" r:id="rId21"/>
    <p:sldId id="578" r:id="rId22"/>
    <p:sldId id="579" r:id="rId23"/>
    <p:sldId id="528" r:id="rId24"/>
    <p:sldId id="541" r:id="rId25"/>
    <p:sldId id="580" r:id="rId26"/>
    <p:sldId id="542" r:id="rId27"/>
    <p:sldId id="423" r:id="rId28"/>
    <p:sldId id="272" r:id="rId29"/>
  </p:sldIdLst>
  <p:sldSz cx="24384000" cy="13716000"/>
  <p:notesSz cx="6858000" cy="9144000"/>
  <p:embeddedFontLst>
    <p:embeddedFont>
      <p:font typeface="Century Gothic" panose="020B0502020202020204" pitchFamily="34" charset="0"/>
      <p:regular r:id="rId31"/>
      <p:bold r:id="rId32"/>
      <p:italic r:id="rId33"/>
      <p:boldItalic r:id="rId34"/>
    </p:embeddedFont>
    <p:embeddedFont>
      <p:font typeface="OCRB" panose="020B0609020202020204" pitchFamily="49" charset="0"/>
      <p:regular r:id="rId35"/>
    </p:embeddedFont>
    <p:embeddedFont>
      <p:font typeface="Open Sans" panose="020B0606030504020204" pitchFamily="34" charset="0"/>
      <p:regular r:id="rId36"/>
      <p:bold r:id="rId37"/>
      <p:italic r:id="rId38"/>
      <p:boldItalic r:id="rId39"/>
    </p:embeddedFont>
    <p:embeddedFont>
      <p:font typeface="Open Sans ExtraBold" panose="020B0906030804020204" pitchFamily="34" charset="0"/>
      <p:bold r:id="rId40"/>
      <p:italic r:id="rId41"/>
      <p:boldItalic r:id="rId42"/>
    </p:embeddedFont>
    <p:embeddedFont>
      <p:font typeface="Open Sans Light" panose="020B0306030504020204" pitchFamily="34" charset="0"/>
      <p:regular r:id="rId43"/>
      <p:italic r:id="rId44"/>
    </p:embeddedFont>
    <p:embeddedFont>
      <p:font typeface="Open Sans Semibold" panose="020B0706030804020204" pitchFamily="34" charset="0"/>
      <p:regular r:id="rId45"/>
      <p:bold r:id="rId46"/>
      <p:italic r:id="rId47"/>
      <p:boldItalic r:id="rId48"/>
    </p:embeddedFont>
  </p:embeddedFontLst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9pPr>
  </p:defaultTextStyle>
  <p:extLst>
    <p:ext uri="{EFAFB233-063F-42B5-8137-9DF3F51BA10A}">
      <p15:sldGuideLst xmlns:p15="http://schemas.microsoft.com/office/powerpoint/2012/main">
        <p15:guide id="1" orient="horz" pos="4320" userDrawn="1">
          <p15:clr>
            <a:srgbClr val="A4A3A4"/>
          </p15:clr>
        </p15:guide>
        <p15:guide id="2" pos="76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14F93"/>
    <a:srgbClr val="5E5E5E"/>
    <a:srgbClr val="F5AF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5758FB7-9AC5-4552-8A53-C91805E547FA}" styleName="Gaya Tema 1 - Aksen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69" autoAdjust="0"/>
    <p:restoredTop sz="95097" autoAdjust="0"/>
  </p:normalViewPr>
  <p:slideViewPr>
    <p:cSldViewPr snapToGrid="0" snapToObjects="1">
      <p:cViewPr varScale="1">
        <p:scale>
          <a:sx n="39" d="100"/>
          <a:sy n="39" d="100"/>
        </p:scale>
        <p:origin x="744" y="91"/>
      </p:cViewPr>
      <p:guideLst>
        <p:guide orient="horz" pos="4320"/>
        <p:guide pos="76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font" Target="fonts/font12.fntdata"/><Relationship Id="rId47" Type="http://schemas.openxmlformats.org/officeDocument/2006/relationships/font" Target="fonts/font17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font" Target="fonts/font1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4" Type="http://schemas.openxmlformats.org/officeDocument/2006/relationships/font" Target="fonts/font14.fntdata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font" Target="fonts/font13.fntdata"/><Relationship Id="rId48" Type="http://schemas.openxmlformats.org/officeDocument/2006/relationships/font" Target="fonts/font18.fntdata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openxmlformats.org/officeDocument/2006/relationships/font" Target="fonts/font16.fntdata"/><Relationship Id="rId20" Type="http://schemas.openxmlformats.org/officeDocument/2006/relationships/slide" Target="slides/slide19.xml"/><Relationship Id="rId41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171" name="Shape 171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 b="0" i="0">
        <a:latin typeface="Open Sans Light" pitchFamily="2" charset="0"/>
        <a:ea typeface="Open Sans Light" pitchFamily="2" charset="0"/>
        <a:cs typeface="Open Sans Light" pitchFamily="2" charset="0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svg"/><Relationship Id="rId7" Type="http://schemas.openxmlformats.org/officeDocument/2006/relationships/image" Target="../media/image13.svg"/><Relationship Id="rId12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11" Type="http://schemas.openxmlformats.org/officeDocument/2006/relationships/image" Target="../media/image5.png"/><Relationship Id="rId5" Type="http://schemas.openxmlformats.org/officeDocument/2006/relationships/image" Target="../media/image11.svg"/><Relationship Id="rId10" Type="http://schemas.openxmlformats.org/officeDocument/2006/relationships/image" Target="../media/image4.png"/><Relationship Id="rId4" Type="http://schemas.openxmlformats.org/officeDocument/2006/relationships/image" Target="../media/image10.png"/><Relationship Id="rId9" Type="http://schemas.openxmlformats.org/officeDocument/2006/relationships/image" Target="../media/image15.sv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9.svg"/><Relationship Id="rId7" Type="http://schemas.openxmlformats.org/officeDocument/2006/relationships/image" Target="../media/image5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typ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BG Slide-01.jpg" descr="BG Slide-01.jpg">
            <a:extLst>
              <a:ext uri="{FF2B5EF4-FFF2-40B4-BE49-F238E27FC236}">
                <a16:creationId xmlns:a16="http://schemas.microsoft.com/office/drawing/2014/main" id="{2AB02847-5A77-D04F-9022-6161AA94A36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20" name="Rounded Rectangle">
            <a:extLst>
              <a:ext uri="{FF2B5EF4-FFF2-40B4-BE49-F238E27FC236}">
                <a16:creationId xmlns:a16="http://schemas.microsoft.com/office/drawing/2014/main" id="{2610CD5C-942F-BF48-875B-42FFCE146C9A}"/>
              </a:ext>
            </a:extLst>
          </p:cNvPr>
          <p:cNvSpPr/>
          <p:nvPr userDrawn="1"/>
        </p:nvSpPr>
        <p:spPr>
          <a:xfrm>
            <a:off x="11684000" y="10608557"/>
            <a:ext cx="1016000" cy="88901"/>
          </a:xfrm>
          <a:prstGeom prst="roundRect">
            <a:avLst>
              <a:gd name="adj" fmla="val 50000"/>
            </a:avLst>
          </a:prstGeom>
          <a:solidFill>
            <a:srgbClr val="F087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0" i="0"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9" name="Rounded Rectangle">
            <a:extLst>
              <a:ext uri="{FF2B5EF4-FFF2-40B4-BE49-F238E27FC236}">
                <a16:creationId xmlns:a16="http://schemas.microsoft.com/office/drawing/2014/main" id="{A398922F-A33B-3C44-AAA1-709DF0A7FE30}"/>
              </a:ext>
            </a:extLst>
          </p:cNvPr>
          <p:cNvSpPr/>
          <p:nvPr userDrawn="1"/>
        </p:nvSpPr>
        <p:spPr>
          <a:xfrm>
            <a:off x="11684000" y="10608557"/>
            <a:ext cx="1016000" cy="88901"/>
          </a:xfrm>
          <a:prstGeom prst="roundRect">
            <a:avLst>
              <a:gd name="adj" fmla="val 50000"/>
            </a:avLst>
          </a:prstGeom>
          <a:solidFill>
            <a:srgbClr val="F087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23" name="Body Level One…">
            <a:extLst>
              <a:ext uri="{FF2B5EF4-FFF2-40B4-BE49-F238E27FC236}">
                <a16:creationId xmlns:a16="http://schemas.microsoft.com/office/drawing/2014/main" id="{DC9E4D2B-1303-D647-ADF8-BD63A36C3CA0}"/>
              </a:ext>
            </a:extLst>
          </p:cNvPr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1342" y="6754848"/>
            <a:ext cx="21971001" cy="1905001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kumimoji="0" sz="5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rPr dirty="0"/>
              <a:t>Presentation Subtitle</a:t>
            </a:r>
          </a:p>
          <a:p>
            <a:pPr lvl="4"/>
            <a:endParaRPr dirty="0"/>
          </a:p>
        </p:txBody>
      </p:sp>
      <p:sp>
        <p:nvSpPr>
          <p:cNvPr id="24" name="Presentation Title">
            <a:extLst>
              <a:ext uri="{FF2B5EF4-FFF2-40B4-BE49-F238E27FC236}">
                <a16:creationId xmlns:a16="http://schemas.microsoft.com/office/drawing/2014/main" id="{1323A2FB-C06C-AA47-AA40-00FC9E490C61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206496" y="2574991"/>
            <a:ext cx="21971004" cy="3917819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kumimoji="0" sz="12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lang="en-US" dirty="0"/>
              <a:t>Presentation</a:t>
            </a:r>
            <a:r>
              <a:rPr dirty="0"/>
              <a:t> </a:t>
            </a:r>
            <a:r>
              <a:rPr lang="en-US" dirty="0"/>
              <a:t>Title</a:t>
            </a:r>
            <a:endParaRPr dirty="0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D6474C2C-5958-6F6B-1482-E67DED339D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058192" y="11538583"/>
            <a:ext cx="4212692" cy="745888"/>
          </a:xfrm>
        </p:spPr>
        <p:txBody>
          <a:bodyPr>
            <a:normAutofit/>
          </a:bodyPr>
          <a:lstStyle>
            <a:lvl1pPr marL="0" indent="0" algn="ctr">
              <a:buNone/>
              <a:defRPr kumimoji="0" lang="en-US" sz="2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pPr lvl="0"/>
            <a:r>
              <a:rPr lang="en-US" dirty="0"/>
              <a:t>Type your name</a:t>
            </a:r>
          </a:p>
        </p:txBody>
      </p:sp>
      <p:sp>
        <p:nvSpPr>
          <p:cNvPr id="4" name="UNIVERSITAS BINA NUSANTARA">
            <a:extLst>
              <a:ext uri="{FF2B5EF4-FFF2-40B4-BE49-F238E27FC236}">
                <a16:creationId xmlns:a16="http://schemas.microsoft.com/office/drawing/2014/main" id="{5DC7F27E-9CB9-099F-4DA7-367C6ADB411B}"/>
              </a:ext>
            </a:extLst>
          </p:cNvPr>
          <p:cNvSpPr txBox="1"/>
          <p:nvPr userDrawn="1"/>
        </p:nvSpPr>
        <p:spPr>
          <a:xfrm>
            <a:off x="10058192" y="11100823"/>
            <a:ext cx="4212692" cy="3512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/>
          <a:p>
            <a:pPr algn="l" defTabSz="821531">
              <a:lnSpc>
                <a:spcPct val="80000"/>
              </a:lnSpc>
              <a:defRPr sz="36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"/>
              </a:defRPr>
            </a:pPr>
            <a:r>
              <a:rPr lang="en-US" sz="2800" dirty="0"/>
              <a:t>SUBJECT MATTER EXPERT</a:t>
            </a:r>
            <a:endParaRPr sz="28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72B8CD-2B60-168D-460C-3FFD38B69D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1009027" y="758208"/>
            <a:ext cx="2698754" cy="1143002"/>
          </a:xfrm>
          <a:prstGeom prst="rect">
            <a:avLst/>
          </a:prstGeom>
        </p:spPr>
      </p:pic>
      <p:pic>
        <p:nvPicPr>
          <p:cNvPr id="7" name="Image" descr="Image">
            <a:extLst>
              <a:ext uri="{FF2B5EF4-FFF2-40B4-BE49-F238E27FC236}">
                <a16:creationId xmlns:a16="http://schemas.microsoft.com/office/drawing/2014/main" id="{69A49E29-524D-6392-0485-9DF63C0D6D3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6734" y="758207"/>
            <a:ext cx="1914949" cy="11430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094124863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Section typ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G Slide-01.jpg" descr="BG Slide-01.jpg">
            <a:extLst>
              <a:ext uri="{FF2B5EF4-FFF2-40B4-BE49-F238E27FC236}">
                <a16:creationId xmlns:a16="http://schemas.microsoft.com/office/drawing/2014/main" id="{4290823B-2698-F44F-82ED-3153CB051C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Rectangle">
            <a:extLst>
              <a:ext uri="{FF2B5EF4-FFF2-40B4-BE49-F238E27FC236}">
                <a16:creationId xmlns:a16="http://schemas.microsoft.com/office/drawing/2014/main" id="{3B0134B8-92DD-5A47-83ED-ED2B1DC0A2FA}"/>
              </a:ext>
            </a:extLst>
          </p:cNvPr>
          <p:cNvSpPr/>
          <p:nvPr userDrawn="1"/>
        </p:nvSpPr>
        <p:spPr>
          <a:xfrm>
            <a:off x="-56844" y="-25400"/>
            <a:ext cx="24497688" cy="13766800"/>
          </a:xfrm>
          <a:prstGeom prst="rect">
            <a:avLst/>
          </a:prstGeom>
          <a:gradFill>
            <a:gsLst>
              <a:gs pos="0">
                <a:srgbClr val="797979"/>
              </a:gs>
              <a:gs pos="100000">
                <a:srgbClr val="A9A9A9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 algn="ctr">
              <a:defRPr kumimoji="0" sz="10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dirty="0"/>
              <a:t>Section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353EC82-39FF-16C4-642C-2070D4989D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918512" y="758208"/>
            <a:ext cx="2698754" cy="1143002"/>
          </a:xfrm>
          <a:prstGeom prst="rect">
            <a:avLst/>
          </a:prstGeom>
        </p:spPr>
      </p:pic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479D2E17-CD2E-3750-65DE-315E0C44F51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6734" y="758207"/>
            <a:ext cx="1914949" cy="11430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579463584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typ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">
            <a:extLst>
              <a:ext uri="{FF2B5EF4-FFF2-40B4-BE49-F238E27FC236}">
                <a16:creationId xmlns:a16="http://schemas.microsoft.com/office/drawing/2014/main" id="{0CE21BA8-841F-EE46-90AB-358900DBBA45}"/>
              </a:ext>
            </a:extLst>
          </p:cNvPr>
          <p:cNvSpPr/>
          <p:nvPr userDrawn="1"/>
        </p:nvSpPr>
        <p:spPr>
          <a:xfrm>
            <a:off x="0" y="2363008"/>
            <a:ext cx="24384000" cy="11436178"/>
          </a:xfrm>
          <a:prstGeom prst="rect">
            <a:avLst/>
          </a:prstGeom>
          <a:solidFill>
            <a:srgbClr val="EBEBEB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86AB40C6-E41E-9F54-5391-1B969D0CD911}"/>
              </a:ext>
            </a:extLst>
          </p:cNvPr>
          <p:cNvSpPr/>
          <p:nvPr userDrawn="1"/>
        </p:nvSpPr>
        <p:spPr>
          <a:xfrm>
            <a:off x="6181816" y="4686855"/>
            <a:ext cx="15362340" cy="1800000"/>
          </a:xfrm>
          <a:prstGeom prst="roundRect">
            <a:avLst/>
          </a:prstGeom>
          <a:solidFill>
            <a:schemeClr val="tx1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080221CE-1DAF-B881-9928-5F7152658A68}"/>
              </a:ext>
            </a:extLst>
          </p:cNvPr>
          <p:cNvSpPr/>
          <p:nvPr userDrawn="1"/>
        </p:nvSpPr>
        <p:spPr>
          <a:xfrm>
            <a:off x="2167377" y="4686855"/>
            <a:ext cx="4545657" cy="180000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769ADC5F-7856-93FC-73B6-D0FD6CF171F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051814" y="4995800"/>
            <a:ext cx="13796177" cy="1204225"/>
          </a:xfrm>
        </p:spPr>
        <p:txBody>
          <a:bodyPr>
            <a:noAutofit/>
          </a:bodyPr>
          <a:lstStyle>
            <a:lvl1pPr marL="0" indent="0">
              <a:buNone/>
              <a:defRPr kumimoji="0" lang="en-US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29" name="Text Placeholder 5">
            <a:extLst>
              <a:ext uri="{FF2B5EF4-FFF2-40B4-BE49-F238E27FC236}">
                <a16:creationId xmlns:a16="http://schemas.microsoft.com/office/drawing/2014/main" id="{00A99FD3-8026-DED8-6415-E6F86A722F0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754063" y="4995800"/>
            <a:ext cx="3372284" cy="1204225"/>
          </a:xfrm>
        </p:spPr>
        <p:txBody>
          <a:bodyPr>
            <a:noAutofit/>
          </a:bodyPr>
          <a:lstStyle>
            <a:lvl1pPr marL="0" indent="0">
              <a:buNone/>
              <a:defRPr kumimoji="0" lang="en-US" sz="2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247E1DC-6698-D91F-6E0F-EE6AA5A0EE44}"/>
              </a:ext>
            </a:extLst>
          </p:cNvPr>
          <p:cNvSpPr/>
          <p:nvPr userDrawn="1"/>
        </p:nvSpPr>
        <p:spPr>
          <a:xfrm>
            <a:off x="6181816" y="7440664"/>
            <a:ext cx="15362340" cy="1800000"/>
          </a:xfrm>
          <a:prstGeom prst="roundRect">
            <a:avLst/>
          </a:prstGeom>
          <a:solidFill>
            <a:schemeClr val="tx1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4546BDD-E691-E2BA-47E5-B549A7229C89}"/>
              </a:ext>
            </a:extLst>
          </p:cNvPr>
          <p:cNvSpPr/>
          <p:nvPr userDrawn="1"/>
        </p:nvSpPr>
        <p:spPr>
          <a:xfrm>
            <a:off x="2167377" y="7440664"/>
            <a:ext cx="4545657" cy="180000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260AF2BE-EDAA-B7C2-8580-AB1ACF70EF3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051814" y="7749609"/>
            <a:ext cx="13796177" cy="1204225"/>
          </a:xfrm>
        </p:spPr>
        <p:txBody>
          <a:bodyPr>
            <a:noAutofit/>
          </a:bodyPr>
          <a:lstStyle>
            <a:lvl1pPr marL="0" indent="0">
              <a:buNone/>
              <a:defRPr kumimoji="0" lang="en-US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0EC36AFE-3A01-B3EC-7E28-B8F97B90036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54063" y="7749609"/>
            <a:ext cx="3372284" cy="1204225"/>
          </a:xfrm>
        </p:spPr>
        <p:txBody>
          <a:bodyPr>
            <a:noAutofit/>
          </a:bodyPr>
          <a:lstStyle>
            <a:lvl1pPr marL="0" indent="0">
              <a:buNone/>
              <a:defRPr kumimoji="0" lang="en-US" sz="2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CE84B4FD-950C-7E7E-B32E-0106A01D53C4}"/>
              </a:ext>
            </a:extLst>
          </p:cNvPr>
          <p:cNvSpPr/>
          <p:nvPr userDrawn="1"/>
        </p:nvSpPr>
        <p:spPr>
          <a:xfrm>
            <a:off x="6181816" y="10194473"/>
            <a:ext cx="15362340" cy="1800000"/>
          </a:xfrm>
          <a:prstGeom prst="roundRect">
            <a:avLst/>
          </a:prstGeom>
          <a:solidFill>
            <a:schemeClr val="tx1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3B266147-1D67-88E4-9FE7-F833346E464A}"/>
              </a:ext>
            </a:extLst>
          </p:cNvPr>
          <p:cNvSpPr/>
          <p:nvPr userDrawn="1"/>
        </p:nvSpPr>
        <p:spPr>
          <a:xfrm>
            <a:off x="2167377" y="10194473"/>
            <a:ext cx="4545657" cy="180000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6248EF39-489B-0AB6-1C39-97964F6585C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051814" y="10503418"/>
            <a:ext cx="13796177" cy="1204225"/>
          </a:xfrm>
        </p:spPr>
        <p:txBody>
          <a:bodyPr>
            <a:noAutofit/>
          </a:bodyPr>
          <a:lstStyle>
            <a:lvl1pPr marL="0" indent="0">
              <a:buNone/>
              <a:defRPr kumimoji="0" lang="en-US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E37917F2-61C0-8B23-0D87-2AA3EEB8377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754063" y="10503418"/>
            <a:ext cx="3372284" cy="1204225"/>
          </a:xfrm>
        </p:spPr>
        <p:txBody>
          <a:bodyPr>
            <a:noAutofit/>
          </a:bodyPr>
          <a:lstStyle>
            <a:lvl1pPr marL="0" indent="0">
              <a:buNone/>
              <a:defRPr kumimoji="0" lang="en-US" sz="2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Title 2">
            <a:extLst>
              <a:ext uri="{FF2B5EF4-FFF2-40B4-BE49-F238E27FC236}">
                <a16:creationId xmlns:a16="http://schemas.microsoft.com/office/drawing/2014/main" id="{3F0C4EB7-81AE-6D10-33F3-83A99AC2F3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2058"/>
            <a:ext cx="14715569" cy="510281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043113C8-679B-440C-38CF-27CC1A6FF3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rgbClr val="424242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947DDD-26C7-6643-F78E-7D846EE616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6"/>
          <a:stretch/>
        </p:blipFill>
        <p:spPr>
          <a:xfrm>
            <a:off x="20815349" y="0"/>
            <a:ext cx="2811993" cy="1473200"/>
          </a:xfrm>
          <a:prstGeom prst="rect">
            <a:avLst/>
          </a:prstGeom>
        </p:spPr>
      </p:pic>
      <p:grpSp>
        <p:nvGrpSpPr>
          <p:cNvPr id="4" name="Group">
            <a:extLst>
              <a:ext uri="{FF2B5EF4-FFF2-40B4-BE49-F238E27FC236}">
                <a16:creationId xmlns:a16="http://schemas.microsoft.com/office/drawing/2014/main" id="{7ECEA5DF-6E18-3A6E-8D5B-83F815F6641C}"/>
              </a:ext>
            </a:extLst>
          </p:cNvPr>
          <p:cNvGrpSpPr/>
          <p:nvPr userDrawn="1"/>
        </p:nvGrpSpPr>
        <p:grpSpPr>
          <a:xfrm>
            <a:off x="756659" y="-3867"/>
            <a:ext cx="2783909" cy="2014172"/>
            <a:chOff x="-2864397" y="0"/>
            <a:chExt cx="2783907" cy="2014171"/>
          </a:xfrm>
        </p:grpSpPr>
        <p:pic>
          <p:nvPicPr>
            <p:cNvPr id="7" name="Image" descr="Image">
              <a:extLst>
                <a:ext uri="{FF2B5EF4-FFF2-40B4-BE49-F238E27FC236}">
                  <a16:creationId xmlns:a16="http://schemas.microsoft.com/office/drawing/2014/main" id="{7091168A-CF21-90B0-E317-4D5837F674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2864398" y="-1"/>
              <a:ext cx="630382" cy="13596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3" name="Image" descr="Image">
              <a:extLst>
                <a:ext uri="{FF2B5EF4-FFF2-40B4-BE49-F238E27FC236}">
                  <a16:creationId xmlns:a16="http://schemas.microsoft.com/office/drawing/2014/main" id="{66F1D347-8887-50E1-404D-81CA8EA9545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88153" r="78332"/>
            <a:stretch>
              <a:fillRect/>
            </a:stretch>
          </p:blipFill>
          <p:spPr>
            <a:xfrm>
              <a:off x="-2850027" y="1390294"/>
              <a:ext cx="601633" cy="6238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9" name="Image" descr="Image">
              <a:extLst>
                <a:ext uri="{FF2B5EF4-FFF2-40B4-BE49-F238E27FC236}">
                  <a16:creationId xmlns:a16="http://schemas.microsoft.com/office/drawing/2014/main" id="{31815DE4-517D-1DFD-DEB0-EFAEBDA0E36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31837" t="7689" b="68044"/>
            <a:stretch>
              <a:fillRect/>
            </a:stretch>
          </p:blipFill>
          <p:spPr>
            <a:xfrm>
              <a:off x="-1973131" y="245246"/>
              <a:ext cx="1892642" cy="12779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399810271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yp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Rectangle">
            <a:extLst>
              <a:ext uri="{FF2B5EF4-FFF2-40B4-BE49-F238E27FC236}">
                <a16:creationId xmlns:a16="http://schemas.microsoft.com/office/drawing/2014/main" id="{5B500D99-BCA8-5A47-AC2D-7A5DFB585C9A}"/>
              </a:ext>
            </a:extLst>
          </p:cNvPr>
          <p:cNvSpPr/>
          <p:nvPr userDrawn="1"/>
        </p:nvSpPr>
        <p:spPr>
          <a:xfrm>
            <a:off x="-13856" y="2360348"/>
            <a:ext cx="24397856" cy="11436178"/>
          </a:xfrm>
          <a:prstGeom prst="rect">
            <a:avLst/>
          </a:prstGeom>
          <a:gradFill>
            <a:gsLst>
              <a:gs pos="0">
                <a:srgbClr val="2B7EC4"/>
              </a:gs>
              <a:gs pos="100000">
                <a:srgbClr val="57BFE8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104" name="Content Placeholder 7">
            <a:extLst>
              <a:ext uri="{FF2B5EF4-FFF2-40B4-BE49-F238E27FC236}">
                <a16:creationId xmlns:a16="http://schemas.microsoft.com/office/drawing/2014/main" id="{A238D5AC-1068-5240-9AFA-91BA1250D945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486930" y="5334432"/>
            <a:ext cx="13714940" cy="4522264"/>
          </a:xfrm>
        </p:spPr>
        <p:txBody>
          <a:bodyPr>
            <a:normAutofit/>
          </a:bodyPr>
          <a:lstStyle>
            <a:lvl1pPr marL="266700" indent="-266700">
              <a:lnSpc>
                <a:spcPct val="100000"/>
              </a:lnSpc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890588" indent="-280988">
              <a:lnSpc>
                <a:spcPct val="100000"/>
              </a:lnSpc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470025" indent="-250825">
              <a:lnSpc>
                <a:spcPct val="100000"/>
              </a:lnSpc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2138363" indent="-309563">
              <a:lnSpc>
                <a:spcPct val="100000"/>
              </a:lnSpc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717800" indent="-279400">
              <a:lnSpc>
                <a:spcPct val="100000"/>
              </a:lnSpc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A99AE5-3E66-BB3F-4028-3D48CC999F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6"/>
          <a:stretch/>
        </p:blipFill>
        <p:spPr>
          <a:xfrm>
            <a:off x="20815349" y="0"/>
            <a:ext cx="2811993" cy="1473200"/>
          </a:xfrm>
          <a:prstGeom prst="rect">
            <a:avLst/>
          </a:prstGeom>
        </p:spPr>
      </p:pic>
      <p:grpSp>
        <p:nvGrpSpPr>
          <p:cNvPr id="5" name="Group">
            <a:extLst>
              <a:ext uri="{FF2B5EF4-FFF2-40B4-BE49-F238E27FC236}">
                <a16:creationId xmlns:a16="http://schemas.microsoft.com/office/drawing/2014/main" id="{394FDA65-5E81-1098-0941-1FB18BED14DD}"/>
              </a:ext>
            </a:extLst>
          </p:cNvPr>
          <p:cNvGrpSpPr/>
          <p:nvPr userDrawn="1"/>
        </p:nvGrpSpPr>
        <p:grpSpPr>
          <a:xfrm>
            <a:off x="756659" y="-3867"/>
            <a:ext cx="2783909" cy="2014172"/>
            <a:chOff x="-2864397" y="0"/>
            <a:chExt cx="2783907" cy="2014171"/>
          </a:xfrm>
        </p:grpSpPr>
        <p:pic>
          <p:nvPicPr>
            <p:cNvPr id="6" name="Image" descr="Image">
              <a:extLst>
                <a:ext uri="{FF2B5EF4-FFF2-40B4-BE49-F238E27FC236}">
                  <a16:creationId xmlns:a16="http://schemas.microsoft.com/office/drawing/2014/main" id="{38BA09D8-F8B2-19A8-B70A-1A73ACE241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2864398" y="-1"/>
              <a:ext cx="630382" cy="13596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" name="Image" descr="Image">
              <a:extLst>
                <a:ext uri="{FF2B5EF4-FFF2-40B4-BE49-F238E27FC236}">
                  <a16:creationId xmlns:a16="http://schemas.microsoft.com/office/drawing/2014/main" id="{C8189981-CA8D-3F41-4C71-452D07E5291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88153" r="78332"/>
            <a:stretch>
              <a:fillRect/>
            </a:stretch>
          </p:blipFill>
          <p:spPr>
            <a:xfrm>
              <a:off x="-2850027" y="1390294"/>
              <a:ext cx="601633" cy="6238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" name="Image" descr="Image">
              <a:extLst>
                <a:ext uri="{FF2B5EF4-FFF2-40B4-BE49-F238E27FC236}">
                  <a16:creationId xmlns:a16="http://schemas.microsoft.com/office/drawing/2014/main" id="{F2CA1978-1D7F-9FBC-1610-A6CA7FFAA5B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31837" t="7689" b="68044"/>
            <a:stretch>
              <a:fillRect/>
            </a:stretch>
          </p:blipFill>
          <p:spPr>
            <a:xfrm>
              <a:off x="-1973131" y="245246"/>
              <a:ext cx="1892642" cy="12779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4134051035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yp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">
            <a:extLst>
              <a:ext uri="{FF2B5EF4-FFF2-40B4-BE49-F238E27FC236}">
                <a16:creationId xmlns:a16="http://schemas.microsoft.com/office/drawing/2014/main" id="{D2A636C9-947E-150D-EB07-22919761FA60}"/>
              </a:ext>
            </a:extLst>
          </p:cNvPr>
          <p:cNvSpPr/>
          <p:nvPr userDrawn="1"/>
        </p:nvSpPr>
        <p:spPr>
          <a:xfrm>
            <a:off x="-13856" y="2360348"/>
            <a:ext cx="24397856" cy="11436178"/>
          </a:xfrm>
          <a:prstGeom prst="rect">
            <a:avLst/>
          </a:prstGeom>
          <a:gradFill>
            <a:gsLst>
              <a:gs pos="0">
                <a:srgbClr val="2B7EC4"/>
              </a:gs>
              <a:gs pos="100000">
                <a:srgbClr val="57BFE8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0C2D7F5C-BD73-5445-9E3A-82A31E22F62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167377" y="9337350"/>
            <a:ext cx="4759266" cy="2315506"/>
          </a:xfrm>
        </p:spPr>
        <p:txBody>
          <a:bodyPr>
            <a:noAutofit/>
          </a:bodyPr>
          <a:lstStyle>
            <a:lvl1pPr marL="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25FCA52D-C087-3347-A5F3-54D623B2115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405342" y="9337350"/>
            <a:ext cx="4759266" cy="2315506"/>
          </a:xfrm>
        </p:spPr>
        <p:txBody>
          <a:bodyPr>
            <a:noAutofit/>
          </a:bodyPr>
          <a:lstStyle>
            <a:lvl1pPr marL="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F4A212B9-DBD9-E746-BAFB-9234B89096E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6643307" y="9337350"/>
            <a:ext cx="4759266" cy="2315506"/>
          </a:xfrm>
        </p:spPr>
        <p:txBody>
          <a:bodyPr>
            <a:noAutofit/>
          </a:bodyPr>
          <a:lstStyle>
            <a:lvl1pPr marL="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28" name="Picture Placeholder 3">
            <a:extLst>
              <a:ext uri="{FF2B5EF4-FFF2-40B4-BE49-F238E27FC236}">
                <a16:creationId xmlns:a16="http://schemas.microsoft.com/office/drawing/2014/main" id="{3A552A97-F867-374E-B40D-BD84D808047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167377" y="4297293"/>
            <a:ext cx="4759266" cy="417234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id-ID"/>
              <a:t>Klik ikon untuk menambahkan gambar</a:t>
            </a:r>
            <a:endParaRPr lang="en-US" dirty="0"/>
          </a:p>
        </p:txBody>
      </p:sp>
      <p:sp>
        <p:nvSpPr>
          <p:cNvPr id="29" name="Picture Placeholder 3">
            <a:extLst>
              <a:ext uri="{FF2B5EF4-FFF2-40B4-BE49-F238E27FC236}">
                <a16:creationId xmlns:a16="http://schemas.microsoft.com/office/drawing/2014/main" id="{DB283EA2-01A0-334D-8038-2E3190C1B2B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405342" y="4297293"/>
            <a:ext cx="4759266" cy="417234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id-ID"/>
              <a:t>Klik ikon untuk menambahkan gambar</a:t>
            </a:r>
            <a:endParaRPr lang="en-US" dirty="0"/>
          </a:p>
        </p:txBody>
      </p:sp>
      <p:sp>
        <p:nvSpPr>
          <p:cNvPr id="30" name="Picture Placeholder 3">
            <a:extLst>
              <a:ext uri="{FF2B5EF4-FFF2-40B4-BE49-F238E27FC236}">
                <a16:creationId xmlns:a16="http://schemas.microsoft.com/office/drawing/2014/main" id="{B5710E30-F50B-2E47-A284-AB9A73F6AB8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643307" y="4297293"/>
            <a:ext cx="4759266" cy="417234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id-ID"/>
              <a:t>Klik ikon untuk menambahkan gambar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B8984F-75C1-9D5B-FF38-2151D77141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6"/>
          <a:stretch/>
        </p:blipFill>
        <p:spPr>
          <a:xfrm>
            <a:off x="20815349" y="0"/>
            <a:ext cx="2811993" cy="1473200"/>
          </a:xfrm>
          <a:prstGeom prst="rect">
            <a:avLst/>
          </a:prstGeom>
        </p:spPr>
      </p:pic>
      <p:grpSp>
        <p:nvGrpSpPr>
          <p:cNvPr id="6" name="Group">
            <a:extLst>
              <a:ext uri="{FF2B5EF4-FFF2-40B4-BE49-F238E27FC236}">
                <a16:creationId xmlns:a16="http://schemas.microsoft.com/office/drawing/2014/main" id="{14440FB6-864F-EC32-9C12-F5781DD839A1}"/>
              </a:ext>
            </a:extLst>
          </p:cNvPr>
          <p:cNvGrpSpPr/>
          <p:nvPr userDrawn="1"/>
        </p:nvGrpSpPr>
        <p:grpSpPr>
          <a:xfrm>
            <a:off x="756659" y="-3867"/>
            <a:ext cx="2783909" cy="2014172"/>
            <a:chOff x="-2864397" y="0"/>
            <a:chExt cx="2783907" cy="2014171"/>
          </a:xfrm>
        </p:grpSpPr>
        <p:pic>
          <p:nvPicPr>
            <p:cNvPr id="7" name="Image" descr="Image">
              <a:extLst>
                <a:ext uri="{FF2B5EF4-FFF2-40B4-BE49-F238E27FC236}">
                  <a16:creationId xmlns:a16="http://schemas.microsoft.com/office/drawing/2014/main" id="{FD2AEEAF-7ADA-0233-2FB3-A724EEF032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2864398" y="-1"/>
              <a:ext cx="630382" cy="13596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" name="Image" descr="Image">
              <a:extLst>
                <a:ext uri="{FF2B5EF4-FFF2-40B4-BE49-F238E27FC236}">
                  <a16:creationId xmlns:a16="http://schemas.microsoft.com/office/drawing/2014/main" id="{27230D68-4A71-B42E-9C59-8EFE95EE53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88153" r="78332"/>
            <a:stretch>
              <a:fillRect/>
            </a:stretch>
          </p:blipFill>
          <p:spPr>
            <a:xfrm>
              <a:off x="-2850027" y="1390294"/>
              <a:ext cx="601633" cy="6238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9" name="Image" descr="Image">
              <a:extLst>
                <a:ext uri="{FF2B5EF4-FFF2-40B4-BE49-F238E27FC236}">
                  <a16:creationId xmlns:a16="http://schemas.microsoft.com/office/drawing/2014/main" id="{6FA4D137-12D3-04A4-6F7D-A965125F654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31837" t="7689" b="68044"/>
            <a:stretch>
              <a:fillRect/>
            </a:stretch>
          </p:blipFill>
          <p:spPr>
            <a:xfrm>
              <a:off x="-1973131" y="245246"/>
              <a:ext cx="1892642" cy="12779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3505189200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 typ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">
            <a:extLst>
              <a:ext uri="{FF2B5EF4-FFF2-40B4-BE49-F238E27FC236}">
                <a16:creationId xmlns:a16="http://schemas.microsoft.com/office/drawing/2014/main" id="{3A325C97-8FC1-69A4-76A6-9BFCCE62D08F}"/>
              </a:ext>
            </a:extLst>
          </p:cNvPr>
          <p:cNvSpPr/>
          <p:nvPr userDrawn="1"/>
        </p:nvSpPr>
        <p:spPr>
          <a:xfrm>
            <a:off x="-13856" y="2360348"/>
            <a:ext cx="24397856" cy="11436178"/>
          </a:xfrm>
          <a:prstGeom prst="rect">
            <a:avLst/>
          </a:prstGeom>
          <a:gradFill>
            <a:gsLst>
              <a:gs pos="0">
                <a:srgbClr val="2B7EC4"/>
              </a:gs>
              <a:gs pos="100000">
                <a:srgbClr val="57BFE8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8F28C692-0EE9-7D99-17B4-3313049F0A01}"/>
              </a:ext>
            </a:extLst>
          </p:cNvPr>
          <p:cNvSpPr/>
          <p:nvPr userDrawn="1"/>
        </p:nvSpPr>
        <p:spPr>
          <a:xfrm>
            <a:off x="7398337" y="6690612"/>
            <a:ext cx="1573640" cy="1182013"/>
          </a:xfrm>
          <a:prstGeom prst="rightArrow">
            <a:avLst/>
          </a:prstGeom>
          <a:solidFill>
            <a:schemeClr val="accent1">
              <a:lumMod val="5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01B89336-F494-2062-ED79-0A44623AD4C4}"/>
              </a:ext>
            </a:extLst>
          </p:cNvPr>
          <p:cNvSpPr/>
          <p:nvPr userDrawn="1"/>
        </p:nvSpPr>
        <p:spPr>
          <a:xfrm>
            <a:off x="2167377" y="5155107"/>
            <a:ext cx="4924799" cy="4320000"/>
          </a:xfrm>
          <a:prstGeom prst="roundRect">
            <a:avLst>
              <a:gd name="adj" fmla="val 7112"/>
            </a:avLst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0C2D7F5C-BD73-5445-9E3A-82A31E22F62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594247" y="5701845"/>
            <a:ext cx="3895763" cy="3300760"/>
          </a:xfrm>
        </p:spPr>
        <p:txBody>
          <a:bodyPr>
            <a:noAutofit/>
          </a:bodyPr>
          <a:lstStyle>
            <a:lvl1pPr marL="0" indent="0">
              <a:buNone/>
              <a:defRPr kumimoji="0" lang="en-US" sz="3200" b="0" i="0" u="none" strike="noStrike" cap="none" spc="0" normalizeH="0" baseline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651AEE51-4476-0347-EE71-4727AC7D90CC}"/>
              </a:ext>
            </a:extLst>
          </p:cNvPr>
          <p:cNvSpPr/>
          <p:nvPr userDrawn="1"/>
        </p:nvSpPr>
        <p:spPr>
          <a:xfrm>
            <a:off x="9278138" y="5155107"/>
            <a:ext cx="4924799" cy="4320000"/>
          </a:xfrm>
          <a:prstGeom prst="roundRect">
            <a:avLst>
              <a:gd name="adj" fmla="val 7112"/>
            </a:avLst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C8DF8073-7CBE-78F8-385D-33EC70507F81}"/>
              </a:ext>
            </a:extLst>
          </p:cNvPr>
          <p:cNvSpPr/>
          <p:nvPr userDrawn="1"/>
        </p:nvSpPr>
        <p:spPr>
          <a:xfrm>
            <a:off x="16388899" y="5155107"/>
            <a:ext cx="4924799" cy="4320000"/>
          </a:xfrm>
          <a:prstGeom prst="roundRect">
            <a:avLst>
              <a:gd name="adj" fmla="val 7112"/>
            </a:avLst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5D06E93C-E9EF-DAD7-BDE3-8DDAB05CDF9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719708" y="5701845"/>
            <a:ext cx="3895763" cy="3300760"/>
          </a:xfrm>
        </p:spPr>
        <p:txBody>
          <a:bodyPr>
            <a:noAutofit/>
          </a:bodyPr>
          <a:lstStyle>
            <a:lvl1pPr marL="0" indent="0">
              <a:buNone/>
              <a:defRPr kumimoji="0" lang="en-US" sz="3200" b="0" i="0" u="none" strike="noStrike" cap="none" spc="0" normalizeH="0" baseline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24" name="Text Placeholder 5">
            <a:extLst>
              <a:ext uri="{FF2B5EF4-FFF2-40B4-BE49-F238E27FC236}">
                <a16:creationId xmlns:a16="http://schemas.microsoft.com/office/drawing/2014/main" id="{AB64C3FA-E7EC-73CE-DEC9-E0D1DACCC92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6882946" y="5701845"/>
            <a:ext cx="3895763" cy="3300760"/>
          </a:xfrm>
        </p:spPr>
        <p:txBody>
          <a:bodyPr>
            <a:noAutofit/>
          </a:bodyPr>
          <a:lstStyle>
            <a:lvl1pPr marL="0" indent="0">
              <a:buNone/>
              <a:defRPr kumimoji="0" lang="en-US" sz="3200" b="0" i="0" u="none" strike="noStrike" cap="none" spc="0" normalizeH="0" baseline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1B745795-7EE3-42BF-EDBE-49D4FAD835F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349891" y="10445295"/>
            <a:ext cx="19038148" cy="1701954"/>
          </a:xfrm>
        </p:spPr>
        <p:txBody>
          <a:bodyPr>
            <a:noAutofit/>
          </a:bodyPr>
          <a:lstStyle>
            <a:lvl1pPr marL="0" indent="0">
              <a:buNone/>
              <a:defRPr kumimoji="0" lang="en-US" sz="28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33" name="Right Arrow 32">
            <a:extLst>
              <a:ext uri="{FF2B5EF4-FFF2-40B4-BE49-F238E27FC236}">
                <a16:creationId xmlns:a16="http://schemas.microsoft.com/office/drawing/2014/main" id="{0AE76436-839B-BF36-E19E-893653562EA3}"/>
              </a:ext>
            </a:extLst>
          </p:cNvPr>
          <p:cNvSpPr/>
          <p:nvPr userDrawn="1"/>
        </p:nvSpPr>
        <p:spPr>
          <a:xfrm>
            <a:off x="14509098" y="6690612"/>
            <a:ext cx="1573640" cy="1182013"/>
          </a:xfrm>
          <a:prstGeom prst="rightArrow">
            <a:avLst/>
          </a:prstGeom>
          <a:solidFill>
            <a:schemeClr val="accent1">
              <a:lumMod val="5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CFF0438-821D-3C18-6D61-1BD73A4DC167}"/>
              </a:ext>
            </a:extLst>
          </p:cNvPr>
          <p:cNvSpPr/>
          <p:nvPr userDrawn="1"/>
        </p:nvSpPr>
        <p:spPr>
          <a:xfrm>
            <a:off x="4241849" y="4015089"/>
            <a:ext cx="775855" cy="836732"/>
          </a:xfrm>
          <a:prstGeom prst="ellipse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Open Sans Light" pitchFamily="2" charset="0"/>
                <a:ea typeface="Open Sans Light" pitchFamily="2" charset="0"/>
                <a:cs typeface="Open Sans Light" pitchFamily="2" charset="0"/>
                <a:sym typeface="Helvetica Neue Medium"/>
              </a:rPr>
              <a:t>1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BC35716-81E4-A54F-3272-89DAA37CF79D}"/>
              </a:ext>
            </a:extLst>
          </p:cNvPr>
          <p:cNvSpPr/>
          <p:nvPr userDrawn="1"/>
        </p:nvSpPr>
        <p:spPr>
          <a:xfrm>
            <a:off x="11279661" y="4015089"/>
            <a:ext cx="775855" cy="836732"/>
          </a:xfrm>
          <a:prstGeom prst="ellipse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Open Sans Light" pitchFamily="2" charset="0"/>
                <a:ea typeface="Open Sans Light" pitchFamily="2" charset="0"/>
                <a:cs typeface="Open Sans Light" pitchFamily="2" charset="0"/>
                <a:sym typeface="Helvetica Neue Medium"/>
              </a:rPr>
              <a:t>2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D587B62-738C-1BE8-E775-FC6EC9D2556E}"/>
              </a:ext>
            </a:extLst>
          </p:cNvPr>
          <p:cNvSpPr/>
          <p:nvPr userDrawn="1"/>
        </p:nvSpPr>
        <p:spPr>
          <a:xfrm>
            <a:off x="18463370" y="4015089"/>
            <a:ext cx="775855" cy="836732"/>
          </a:xfrm>
          <a:prstGeom prst="ellipse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Open Sans Light" pitchFamily="2" charset="0"/>
                <a:ea typeface="Open Sans Light" pitchFamily="2" charset="0"/>
                <a:cs typeface="Open Sans Light" pitchFamily="2" charset="0"/>
                <a:sym typeface="Helvetica Neue Medium"/>
              </a:rPr>
              <a:t>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EC48672-F1E2-A230-B095-57E67183FC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6"/>
          <a:stretch/>
        </p:blipFill>
        <p:spPr>
          <a:xfrm>
            <a:off x="20815349" y="0"/>
            <a:ext cx="2811993" cy="1473200"/>
          </a:xfrm>
          <a:prstGeom prst="rect">
            <a:avLst/>
          </a:prstGeom>
        </p:spPr>
      </p:pic>
      <p:grpSp>
        <p:nvGrpSpPr>
          <p:cNvPr id="9" name="Group">
            <a:extLst>
              <a:ext uri="{FF2B5EF4-FFF2-40B4-BE49-F238E27FC236}">
                <a16:creationId xmlns:a16="http://schemas.microsoft.com/office/drawing/2014/main" id="{8D3FDAF8-012C-4D3A-C949-6317F6E219D0}"/>
              </a:ext>
            </a:extLst>
          </p:cNvPr>
          <p:cNvGrpSpPr/>
          <p:nvPr userDrawn="1"/>
        </p:nvGrpSpPr>
        <p:grpSpPr>
          <a:xfrm>
            <a:off x="756659" y="-3867"/>
            <a:ext cx="2783909" cy="2014172"/>
            <a:chOff x="-2864397" y="0"/>
            <a:chExt cx="2783907" cy="2014171"/>
          </a:xfrm>
        </p:grpSpPr>
        <p:pic>
          <p:nvPicPr>
            <p:cNvPr id="11" name="Image" descr="Image">
              <a:extLst>
                <a:ext uri="{FF2B5EF4-FFF2-40B4-BE49-F238E27FC236}">
                  <a16:creationId xmlns:a16="http://schemas.microsoft.com/office/drawing/2014/main" id="{56EB9265-9B68-78E9-B5B8-F2C39D9134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2864398" y="-1"/>
              <a:ext cx="630382" cy="13596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" name="Image" descr="Image">
              <a:extLst>
                <a:ext uri="{FF2B5EF4-FFF2-40B4-BE49-F238E27FC236}">
                  <a16:creationId xmlns:a16="http://schemas.microsoft.com/office/drawing/2014/main" id="{E445F39B-125D-DE62-15D6-B4FE5E3C4A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88153" r="78332"/>
            <a:stretch>
              <a:fillRect/>
            </a:stretch>
          </p:blipFill>
          <p:spPr>
            <a:xfrm>
              <a:off x="-2850027" y="1390294"/>
              <a:ext cx="601633" cy="6238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" name="Image" descr="Image">
              <a:extLst>
                <a:ext uri="{FF2B5EF4-FFF2-40B4-BE49-F238E27FC236}">
                  <a16:creationId xmlns:a16="http://schemas.microsoft.com/office/drawing/2014/main" id="{CC8E73D5-72F6-77A3-C650-62976C85848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31837" t="7689" b="68044"/>
            <a:stretch>
              <a:fillRect/>
            </a:stretch>
          </p:blipFill>
          <p:spPr>
            <a:xfrm>
              <a:off x="-1973131" y="245246"/>
              <a:ext cx="1892642" cy="12779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1809284995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yp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>
            <a:extLst>
              <a:ext uri="{FF2B5EF4-FFF2-40B4-BE49-F238E27FC236}">
                <a16:creationId xmlns:a16="http://schemas.microsoft.com/office/drawing/2014/main" id="{95F33489-AE64-A520-339D-37FA55DCDDCD}"/>
              </a:ext>
            </a:extLst>
          </p:cNvPr>
          <p:cNvSpPr/>
          <p:nvPr userDrawn="1"/>
        </p:nvSpPr>
        <p:spPr>
          <a:xfrm>
            <a:off x="-13856" y="2360348"/>
            <a:ext cx="24397856" cy="11436178"/>
          </a:xfrm>
          <a:prstGeom prst="rect">
            <a:avLst/>
          </a:prstGeom>
          <a:gradFill>
            <a:gsLst>
              <a:gs pos="0">
                <a:srgbClr val="2B7EC4"/>
              </a:gs>
              <a:gs pos="100000">
                <a:srgbClr val="57BFE8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F4A212B9-DBD9-E746-BAFB-9234B89096E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167377" y="6556917"/>
            <a:ext cx="9768906" cy="5575610"/>
          </a:xfrm>
        </p:spPr>
        <p:txBody>
          <a:bodyPr>
            <a:noAutofit/>
          </a:bodyPr>
          <a:lstStyle>
            <a:lvl1pPr marL="0" indent="0">
              <a:buNone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34" name="Picture Placeholder 3">
            <a:extLst>
              <a:ext uri="{FF2B5EF4-FFF2-40B4-BE49-F238E27FC236}">
                <a16:creationId xmlns:a16="http://schemas.microsoft.com/office/drawing/2014/main" id="{199BEEEC-0D44-544B-A30D-8F854BF4A1E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339930" y="4210629"/>
            <a:ext cx="9099057" cy="7921898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id-ID"/>
              <a:t>Klik ikon untuk menambahkan gambar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13C6146-DC72-7FB3-6375-B120A24C107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166938" y="4210049"/>
            <a:ext cx="9768874" cy="2039112"/>
          </a:xfrm>
        </p:spPr>
        <p:txBody>
          <a:bodyPr>
            <a:normAutofit/>
          </a:bodyPr>
          <a:lstStyle>
            <a:lvl1pPr marL="0" indent="0">
              <a:buNone/>
              <a:defRPr sz="4400">
                <a:solidFill>
                  <a:schemeClr val="bg1"/>
                </a:solidFill>
              </a:defRPr>
            </a:lvl1pPr>
            <a:lvl5pPr marL="2438400" indent="0" algn="l">
              <a:buFont typeface="Arial" panose="020B0604020202020204" pitchFamily="34" charset="0"/>
              <a:buNone/>
              <a:defRPr sz="4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CD14E8-DE1C-14FC-FEA7-30EAAA9BB9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6"/>
          <a:stretch/>
        </p:blipFill>
        <p:spPr>
          <a:xfrm>
            <a:off x="20815349" y="0"/>
            <a:ext cx="2811993" cy="1473200"/>
          </a:xfrm>
          <a:prstGeom prst="rect">
            <a:avLst/>
          </a:prstGeom>
        </p:spPr>
      </p:pic>
      <p:grpSp>
        <p:nvGrpSpPr>
          <p:cNvPr id="7" name="Group">
            <a:extLst>
              <a:ext uri="{FF2B5EF4-FFF2-40B4-BE49-F238E27FC236}">
                <a16:creationId xmlns:a16="http://schemas.microsoft.com/office/drawing/2014/main" id="{E62B7B4A-4960-D224-2BB3-BD1A6C05E12C}"/>
              </a:ext>
            </a:extLst>
          </p:cNvPr>
          <p:cNvGrpSpPr/>
          <p:nvPr userDrawn="1"/>
        </p:nvGrpSpPr>
        <p:grpSpPr>
          <a:xfrm>
            <a:off x="756659" y="-3867"/>
            <a:ext cx="2783909" cy="2014172"/>
            <a:chOff x="-2864397" y="0"/>
            <a:chExt cx="2783907" cy="2014171"/>
          </a:xfrm>
        </p:grpSpPr>
        <p:pic>
          <p:nvPicPr>
            <p:cNvPr id="8" name="Image" descr="Image">
              <a:extLst>
                <a:ext uri="{FF2B5EF4-FFF2-40B4-BE49-F238E27FC236}">
                  <a16:creationId xmlns:a16="http://schemas.microsoft.com/office/drawing/2014/main" id="{6F2D1DB1-7918-B846-534B-BCACC79082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2864398" y="-1"/>
              <a:ext cx="630382" cy="13596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9" name="Image" descr="Image">
              <a:extLst>
                <a:ext uri="{FF2B5EF4-FFF2-40B4-BE49-F238E27FC236}">
                  <a16:creationId xmlns:a16="http://schemas.microsoft.com/office/drawing/2014/main" id="{A33628EC-398A-85C8-EA60-202449B367C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88153" r="78332"/>
            <a:stretch>
              <a:fillRect/>
            </a:stretch>
          </p:blipFill>
          <p:spPr>
            <a:xfrm>
              <a:off x="-2850027" y="1390294"/>
              <a:ext cx="601633" cy="6238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" name="Image" descr="Image">
              <a:extLst>
                <a:ext uri="{FF2B5EF4-FFF2-40B4-BE49-F238E27FC236}">
                  <a16:creationId xmlns:a16="http://schemas.microsoft.com/office/drawing/2014/main" id="{4EE2131F-630C-FF89-05AC-61DFC807180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31837" t="7689" b="68044"/>
            <a:stretch>
              <a:fillRect/>
            </a:stretch>
          </p:blipFill>
          <p:spPr>
            <a:xfrm>
              <a:off x="-1973131" y="245246"/>
              <a:ext cx="1892642" cy="12779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2085329813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typ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>
            <a:extLst>
              <a:ext uri="{FF2B5EF4-FFF2-40B4-BE49-F238E27FC236}">
                <a16:creationId xmlns:a16="http://schemas.microsoft.com/office/drawing/2014/main" id="{28F252AD-5DE4-7070-6059-31CB6E8E15CC}"/>
              </a:ext>
            </a:extLst>
          </p:cNvPr>
          <p:cNvSpPr/>
          <p:nvPr userDrawn="1"/>
        </p:nvSpPr>
        <p:spPr>
          <a:xfrm>
            <a:off x="-13856" y="2360348"/>
            <a:ext cx="24397856" cy="11436178"/>
          </a:xfrm>
          <a:prstGeom prst="rect">
            <a:avLst/>
          </a:prstGeom>
          <a:gradFill>
            <a:gsLst>
              <a:gs pos="0">
                <a:srgbClr val="2B7EC4"/>
              </a:gs>
              <a:gs pos="100000">
                <a:srgbClr val="57BFE8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4" name="Or 3">
            <a:extLst>
              <a:ext uri="{FF2B5EF4-FFF2-40B4-BE49-F238E27FC236}">
                <a16:creationId xmlns:a16="http://schemas.microsoft.com/office/drawing/2014/main" id="{E68A1B27-C10C-399D-6C52-E0B8F062FF6D}"/>
              </a:ext>
            </a:extLst>
          </p:cNvPr>
          <p:cNvSpPr/>
          <p:nvPr userDrawn="1"/>
        </p:nvSpPr>
        <p:spPr>
          <a:xfrm>
            <a:off x="7481303" y="3712458"/>
            <a:ext cx="9144000" cy="9144000"/>
          </a:xfrm>
          <a:prstGeom prst="flowChartOr">
            <a:avLst/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AE1FE12-D6E7-CC76-3FE4-BC8F0EC78DF0}"/>
              </a:ext>
            </a:extLst>
          </p:cNvPr>
          <p:cNvCxnSpPr>
            <a:cxnSpLocks/>
            <a:stCxn id="4" idx="0"/>
          </p:cNvCxnSpPr>
          <p:nvPr userDrawn="1"/>
        </p:nvCxnSpPr>
        <p:spPr>
          <a:xfrm>
            <a:off x="12053303" y="3712458"/>
            <a:ext cx="22098" cy="9144000"/>
          </a:xfrm>
          <a:prstGeom prst="line">
            <a:avLst/>
          </a:prstGeom>
          <a:noFill/>
          <a:ln w="76200" cap="flat">
            <a:solidFill>
              <a:srgbClr val="314F93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945EE12-0322-D3C6-8589-1B9554503365}"/>
              </a:ext>
            </a:extLst>
          </p:cNvPr>
          <p:cNvCxnSpPr>
            <a:cxnSpLocks/>
            <a:endCxn id="4" idx="2"/>
          </p:cNvCxnSpPr>
          <p:nvPr userDrawn="1"/>
        </p:nvCxnSpPr>
        <p:spPr>
          <a:xfrm flipH="1">
            <a:off x="7481303" y="8284458"/>
            <a:ext cx="9144000" cy="0"/>
          </a:xfrm>
          <a:prstGeom prst="line">
            <a:avLst/>
          </a:prstGeom>
          <a:noFill/>
          <a:ln w="76200" cap="flat">
            <a:solidFill>
              <a:srgbClr val="314F93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9B267469-4390-8C92-5D06-4DA338A102E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66939" y="4018728"/>
            <a:ext cx="4683924" cy="360000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1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5" name="Text Placeholder 15">
            <a:extLst>
              <a:ext uri="{FF2B5EF4-FFF2-40B4-BE49-F238E27FC236}">
                <a16:creationId xmlns:a16="http://schemas.microsoft.com/office/drawing/2014/main" id="{FC4F9637-2BA1-E3F7-1599-2295EF076CC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056949" y="7294814"/>
            <a:ext cx="3795402" cy="751262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rgbClr val="002060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6" name="Text Placeholder 15">
            <a:extLst>
              <a:ext uri="{FF2B5EF4-FFF2-40B4-BE49-F238E27FC236}">
                <a16:creationId xmlns:a16="http://schemas.microsoft.com/office/drawing/2014/main" id="{47270689-CD03-86EE-AD4E-701F61CD37A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056949" y="8617313"/>
            <a:ext cx="3795402" cy="751262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rgbClr val="002060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8" name="Text Placeholder 15">
            <a:extLst>
              <a:ext uri="{FF2B5EF4-FFF2-40B4-BE49-F238E27FC236}">
                <a16:creationId xmlns:a16="http://schemas.microsoft.com/office/drawing/2014/main" id="{B5939A4B-8504-2C32-E90E-9DA4843EF0E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365741" y="7298299"/>
            <a:ext cx="3795402" cy="751262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rgbClr val="002060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9" name="Text Placeholder 15">
            <a:extLst>
              <a:ext uri="{FF2B5EF4-FFF2-40B4-BE49-F238E27FC236}">
                <a16:creationId xmlns:a16="http://schemas.microsoft.com/office/drawing/2014/main" id="{44D6C0A8-7DC7-6F84-E472-8E0CA423C51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427997" y="8595891"/>
            <a:ext cx="3795402" cy="751262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rgbClr val="002060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Text Placeholder 15">
            <a:extLst>
              <a:ext uri="{FF2B5EF4-FFF2-40B4-BE49-F238E27FC236}">
                <a16:creationId xmlns:a16="http://schemas.microsoft.com/office/drawing/2014/main" id="{F6BCDD7A-9667-FF15-DEDB-20C0D431E0A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166939" y="8938684"/>
            <a:ext cx="4683924" cy="360000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1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1" name="Text Placeholder 15">
            <a:extLst>
              <a:ext uri="{FF2B5EF4-FFF2-40B4-BE49-F238E27FC236}">
                <a16:creationId xmlns:a16="http://schemas.microsoft.com/office/drawing/2014/main" id="{6ADBE3FB-D313-E2BC-715C-D8600CF8BD2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255744" y="4018728"/>
            <a:ext cx="4683924" cy="360000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1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2" name="Text Placeholder 15">
            <a:extLst>
              <a:ext uri="{FF2B5EF4-FFF2-40B4-BE49-F238E27FC236}">
                <a16:creationId xmlns:a16="http://schemas.microsoft.com/office/drawing/2014/main" id="{A79FD328-17AF-2BB2-5730-3D5CA0EE970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7255744" y="8938684"/>
            <a:ext cx="4683924" cy="360000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1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20" name="Graphic 19" descr="Artificial Intelligence with solid fill">
            <a:extLst>
              <a:ext uri="{FF2B5EF4-FFF2-40B4-BE49-F238E27FC236}">
                <a16:creationId xmlns:a16="http://schemas.microsoft.com/office/drawing/2014/main" id="{717E632E-7C2D-8BE2-BA0D-FBA56ED592A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28162" y="4999921"/>
            <a:ext cx="1936946" cy="1936946"/>
          </a:xfrm>
          <a:prstGeom prst="rect">
            <a:avLst/>
          </a:prstGeom>
        </p:spPr>
      </p:pic>
      <p:pic>
        <p:nvPicPr>
          <p:cNvPr id="22" name="Graphic 21" descr="Atom with solid fill">
            <a:extLst>
              <a:ext uri="{FF2B5EF4-FFF2-40B4-BE49-F238E27FC236}">
                <a16:creationId xmlns:a16="http://schemas.microsoft.com/office/drawing/2014/main" id="{CCE4C43E-15B3-15EB-CF11-EB3378A3CEF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837038" y="4968699"/>
            <a:ext cx="1958731" cy="1958731"/>
          </a:xfrm>
          <a:prstGeom prst="rect">
            <a:avLst/>
          </a:prstGeom>
        </p:spPr>
      </p:pic>
      <p:pic>
        <p:nvPicPr>
          <p:cNvPr id="24" name="Graphic 23" descr="Bar chart with solid fill">
            <a:extLst>
              <a:ext uri="{FF2B5EF4-FFF2-40B4-BE49-F238E27FC236}">
                <a16:creationId xmlns:a16="http://schemas.microsoft.com/office/drawing/2014/main" id="{0445AAA4-0C9A-80AB-86CE-F91A16FFC29C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04135" y="9715514"/>
            <a:ext cx="1696410" cy="1696410"/>
          </a:xfrm>
          <a:prstGeom prst="rect">
            <a:avLst/>
          </a:prstGeom>
        </p:spPr>
      </p:pic>
      <p:pic>
        <p:nvPicPr>
          <p:cNvPr id="35" name="Graphic 34" descr="Blockchain with solid fill">
            <a:extLst>
              <a:ext uri="{FF2B5EF4-FFF2-40B4-BE49-F238E27FC236}">
                <a16:creationId xmlns:a16="http://schemas.microsoft.com/office/drawing/2014/main" id="{CB7D00AA-1C33-1508-6057-E10BDF964F0D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837038" y="9711819"/>
            <a:ext cx="1700105" cy="170010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97FCB3B-92B7-9A04-09DB-5667129A35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6"/>
          <a:stretch/>
        </p:blipFill>
        <p:spPr>
          <a:xfrm>
            <a:off x="20815349" y="0"/>
            <a:ext cx="2811993" cy="1473200"/>
          </a:xfrm>
          <a:prstGeom prst="rect">
            <a:avLst/>
          </a:prstGeom>
        </p:spPr>
      </p:pic>
      <p:grpSp>
        <p:nvGrpSpPr>
          <p:cNvPr id="6" name="Group">
            <a:extLst>
              <a:ext uri="{FF2B5EF4-FFF2-40B4-BE49-F238E27FC236}">
                <a16:creationId xmlns:a16="http://schemas.microsoft.com/office/drawing/2014/main" id="{805F1785-290C-1641-A96F-184692C72980}"/>
              </a:ext>
            </a:extLst>
          </p:cNvPr>
          <p:cNvGrpSpPr/>
          <p:nvPr userDrawn="1"/>
        </p:nvGrpSpPr>
        <p:grpSpPr>
          <a:xfrm>
            <a:off x="756659" y="-3867"/>
            <a:ext cx="2783909" cy="2014172"/>
            <a:chOff x="-2864397" y="0"/>
            <a:chExt cx="2783907" cy="2014171"/>
          </a:xfrm>
        </p:grpSpPr>
        <p:pic>
          <p:nvPicPr>
            <p:cNvPr id="9" name="Image" descr="Image">
              <a:extLst>
                <a:ext uri="{FF2B5EF4-FFF2-40B4-BE49-F238E27FC236}">
                  <a16:creationId xmlns:a16="http://schemas.microsoft.com/office/drawing/2014/main" id="{DE051A88-BFBF-58FB-0D20-AA66E50B943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-2864398" y="-1"/>
              <a:ext cx="630382" cy="13596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" name="Image" descr="Image">
              <a:extLst>
                <a:ext uri="{FF2B5EF4-FFF2-40B4-BE49-F238E27FC236}">
                  <a16:creationId xmlns:a16="http://schemas.microsoft.com/office/drawing/2014/main" id="{FF606EC9-F598-701C-CF2B-AC339348BD1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rcRect t="88153" r="78332"/>
            <a:stretch>
              <a:fillRect/>
            </a:stretch>
          </p:blipFill>
          <p:spPr>
            <a:xfrm>
              <a:off x="-2850027" y="1390294"/>
              <a:ext cx="601633" cy="6238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1" name="Image" descr="Image">
              <a:extLst>
                <a:ext uri="{FF2B5EF4-FFF2-40B4-BE49-F238E27FC236}">
                  <a16:creationId xmlns:a16="http://schemas.microsoft.com/office/drawing/2014/main" id="{1DD6A07B-1CB5-B903-09DB-950559FCE4E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rcRect l="31837" t="7689" b="68044"/>
            <a:stretch>
              <a:fillRect/>
            </a:stretch>
          </p:blipFill>
          <p:spPr>
            <a:xfrm>
              <a:off x="-1973131" y="245246"/>
              <a:ext cx="1892642" cy="12779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107010292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 typ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>
            <a:extLst>
              <a:ext uri="{FF2B5EF4-FFF2-40B4-BE49-F238E27FC236}">
                <a16:creationId xmlns:a16="http://schemas.microsoft.com/office/drawing/2014/main" id="{F55631E8-C878-10B3-37B6-B446CE8244F9}"/>
              </a:ext>
            </a:extLst>
          </p:cNvPr>
          <p:cNvSpPr/>
          <p:nvPr userDrawn="1"/>
        </p:nvSpPr>
        <p:spPr>
          <a:xfrm>
            <a:off x="-13856" y="2360348"/>
            <a:ext cx="24397856" cy="11436178"/>
          </a:xfrm>
          <a:prstGeom prst="rect">
            <a:avLst/>
          </a:prstGeom>
          <a:gradFill>
            <a:gsLst>
              <a:gs pos="0">
                <a:srgbClr val="2B7EC4"/>
              </a:gs>
              <a:gs pos="100000">
                <a:srgbClr val="57BFE8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0" i="0" dirty="0">
              <a:latin typeface="OCRB" panose="020F0502020204030204" pitchFamily="34" charset="0"/>
              <a:ea typeface="Open Sans Light" pitchFamily="2" charset="0"/>
              <a:cs typeface="OCRB" panose="020F050202020403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9B267469-4390-8C92-5D06-4DA338A102E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66938" y="4349750"/>
            <a:ext cx="12097701" cy="3462458"/>
          </a:xfrm>
        </p:spPr>
        <p:txBody>
          <a:bodyPr>
            <a:normAutofit/>
          </a:bodyPr>
          <a:lstStyle>
            <a:lvl1pPr marL="0" indent="0">
              <a:buNone/>
              <a:defRPr sz="4000">
                <a:solidFill>
                  <a:schemeClr val="bg1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Text Placeholder 15">
            <a:extLst>
              <a:ext uri="{FF2B5EF4-FFF2-40B4-BE49-F238E27FC236}">
                <a16:creationId xmlns:a16="http://schemas.microsoft.com/office/drawing/2014/main" id="{F6BCDD7A-9667-FF15-DEDB-20C0D431E0A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166938" y="8938684"/>
            <a:ext cx="19839621" cy="3676241"/>
          </a:xfrm>
        </p:spPr>
        <p:txBody>
          <a:bodyPr>
            <a:normAutofit/>
          </a:bodyPr>
          <a:lstStyle>
            <a:lvl1pPr marL="0" indent="0">
              <a:buNone/>
              <a:defRPr sz="3600">
                <a:solidFill>
                  <a:schemeClr val="bg1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5" name="Graphic 4" descr="Checklist with solid fill">
            <a:extLst>
              <a:ext uri="{FF2B5EF4-FFF2-40B4-BE49-F238E27FC236}">
                <a16:creationId xmlns:a16="http://schemas.microsoft.com/office/drawing/2014/main" id="{EEEA3E7D-43D1-BB41-8C28-FEDBD7273D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240000" y="4320116"/>
            <a:ext cx="3535680" cy="35356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D1F61AE-0C1A-636C-687E-207E2A2A70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6"/>
          <a:stretch/>
        </p:blipFill>
        <p:spPr>
          <a:xfrm>
            <a:off x="20815349" y="0"/>
            <a:ext cx="2811993" cy="1473200"/>
          </a:xfrm>
          <a:prstGeom prst="rect">
            <a:avLst/>
          </a:prstGeom>
        </p:spPr>
      </p:pic>
      <p:grpSp>
        <p:nvGrpSpPr>
          <p:cNvPr id="7" name="Group">
            <a:extLst>
              <a:ext uri="{FF2B5EF4-FFF2-40B4-BE49-F238E27FC236}">
                <a16:creationId xmlns:a16="http://schemas.microsoft.com/office/drawing/2014/main" id="{A734540B-EB64-130D-3523-93575103ED02}"/>
              </a:ext>
            </a:extLst>
          </p:cNvPr>
          <p:cNvGrpSpPr/>
          <p:nvPr userDrawn="1"/>
        </p:nvGrpSpPr>
        <p:grpSpPr>
          <a:xfrm>
            <a:off x="756659" y="-3867"/>
            <a:ext cx="2783909" cy="2014172"/>
            <a:chOff x="-2864397" y="0"/>
            <a:chExt cx="2783907" cy="2014171"/>
          </a:xfrm>
        </p:grpSpPr>
        <p:pic>
          <p:nvPicPr>
            <p:cNvPr id="8" name="Image" descr="Image">
              <a:extLst>
                <a:ext uri="{FF2B5EF4-FFF2-40B4-BE49-F238E27FC236}">
                  <a16:creationId xmlns:a16="http://schemas.microsoft.com/office/drawing/2014/main" id="{5953221E-8F74-C3B9-7C70-CFB02A3B7E6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2864398" y="-1"/>
              <a:ext cx="630382" cy="13596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9" name="Image" descr="Image">
              <a:extLst>
                <a:ext uri="{FF2B5EF4-FFF2-40B4-BE49-F238E27FC236}">
                  <a16:creationId xmlns:a16="http://schemas.microsoft.com/office/drawing/2014/main" id="{49A2096B-323B-F3EF-7CC9-DF562AC8C22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t="88153" r="78332"/>
            <a:stretch>
              <a:fillRect/>
            </a:stretch>
          </p:blipFill>
          <p:spPr>
            <a:xfrm>
              <a:off x="-2850027" y="1390294"/>
              <a:ext cx="601633" cy="6238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" name="Image" descr="Image">
              <a:extLst>
                <a:ext uri="{FF2B5EF4-FFF2-40B4-BE49-F238E27FC236}">
                  <a16:creationId xmlns:a16="http://schemas.microsoft.com/office/drawing/2014/main" id="{8B7EE6C9-8BC7-CD09-089B-BA35D919D1C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31837" t="7689" b="68044"/>
            <a:stretch>
              <a:fillRect/>
            </a:stretch>
          </p:blipFill>
          <p:spPr>
            <a:xfrm>
              <a:off x="-1973131" y="245246"/>
              <a:ext cx="1892642" cy="12779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222704086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typ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">
            <a:extLst>
              <a:ext uri="{FF2B5EF4-FFF2-40B4-BE49-F238E27FC236}">
                <a16:creationId xmlns:a16="http://schemas.microsoft.com/office/drawing/2014/main" id="{57D6C136-B186-B244-9E34-B1B3CC503956}"/>
              </a:ext>
            </a:extLst>
          </p:cNvPr>
          <p:cNvSpPr/>
          <p:nvPr userDrawn="1"/>
        </p:nvSpPr>
        <p:spPr>
          <a:xfrm>
            <a:off x="0" y="2360348"/>
            <a:ext cx="24384000" cy="11436178"/>
          </a:xfrm>
          <a:prstGeom prst="rect">
            <a:avLst/>
          </a:prstGeom>
          <a:gradFill>
            <a:gsLst>
              <a:gs pos="0">
                <a:srgbClr val="F15A24"/>
              </a:gs>
              <a:gs pos="100000">
                <a:srgbClr val="F8A036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0C2D7F5C-BD73-5445-9E3A-82A31E22F62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176751" y="10942822"/>
            <a:ext cx="8523218" cy="1444847"/>
          </a:xfrm>
        </p:spPr>
        <p:txBody>
          <a:bodyPr>
            <a:noAutofit/>
          </a:bodyPr>
          <a:lstStyle>
            <a:lvl1pPr marL="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25FCA52D-C087-3347-A5F3-54D623B2115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684029" y="10972442"/>
            <a:ext cx="8523218" cy="1444848"/>
          </a:xfrm>
        </p:spPr>
        <p:txBody>
          <a:bodyPr>
            <a:noAutofit/>
          </a:bodyPr>
          <a:lstStyle>
            <a:lvl1pPr marL="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33" name="Picture Placeholder 3">
            <a:extLst>
              <a:ext uri="{FF2B5EF4-FFF2-40B4-BE49-F238E27FC236}">
                <a16:creationId xmlns:a16="http://schemas.microsoft.com/office/drawing/2014/main" id="{3520A367-5826-4047-8F6E-21433679533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176751" y="4582010"/>
            <a:ext cx="8523218" cy="5555977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id-ID"/>
              <a:t>Klik ikon untuk menambahkan gambar</a:t>
            </a:r>
            <a:endParaRPr lang="en-US" dirty="0"/>
          </a:p>
        </p:txBody>
      </p:sp>
      <p:sp>
        <p:nvSpPr>
          <p:cNvPr id="34" name="Picture Placeholder 3">
            <a:extLst>
              <a:ext uri="{FF2B5EF4-FFF2-40B4-BE49-F238E27FC236}">
                <a16:creationId xmlns:a16="http://schemas.microsoft.com/office/drawing/2014/main" id="{09A473F0-3B7E-704A-AA89-F4277FCB997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2684029" y="4582010"/>
            <a:ext cx="8523218" cy="5577461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id-ID"/>
              <a:t>Klik ikon untuk menambahkan gambar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210B6C-2009-3AB9-2B36-C9C111BD1F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6"/>
          <a:stretch/>
        </p:blipFill>
        <p:spPr>
          <a:xfrm>
            <a:off x="20815349" y="0"/>
            <a:ext cx="2811993" cy="1473200"/>
          </a:xfrm>
          <a:prstGeom prst="rect">
            <a:avLst/>
          </a:prstGeom>
        </p:spPr>
      </p:pic>
      <p:grpSp>
        <p:nvGrpSpPr>
          <p:cNvPr id="5" name="Group">
            <a:extLst>
              <a:ext uri="{FF2B5EF4-FFF2-40B4-BE49-F238E27FC236}">
                <a16:creationId xmlns:a16="http://schemas.microsoft.com/office/drawing/2014/main" id="{6BFD5909-E19C-D820-5C51-280C15B09CBC}"/>
              </a:ext>
            </a:extLst>
          </p:cNvPr>
          <p:cNvGrpSpPr/>
          <p:nvPr userDrawn="1"/>
        </p:nvGrpSpPr>
        <p:grpSpPr>
          <a:xfrm>
            <a:off x="756659" y="-3867"/>
            <a:ext cx="2783909" cy="2014172"/>
            <a:chOff x="-2864397" y="0"/>
            <a:chExt cx="2783907" cy="2014171"/>
          </a:xfrm>
        </p:grpSpPr>
        <p:pic>
          <p:nvPicPr>
            <p:cNvPr id="6" name="Image" descr="Image">
              <a:extLst>
                <a:ext uri="{FF2B5EF4-FFF2-40B4-BE49-F238E27FC236}">
                  <a16:creationId xmlns:a16="http://schemas.microsoft.com/office/drawing/2014/main" id="{8B08C927-B7A0-43BA-4100-83612BFB59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2864398" y="-1"/>
              <a:ext cx="630382" cy="13596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" name="Image" descr="Image">
              <a:extLst>
                <a:ext uri="{FF2B5EF4-FFF2-40B4-BE49-F238E27FC236}">
                  <a16:creationId xmlns:a16="http://schemas.microsoft.com/office/drawing/2014/main" id="{6AFC5A1D-896A-4BE5-A25A-A0172137210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88153" r="78332"/>
            <a:stretch>
              <a:fillRect/>
            </a:stretch>
          </p:blipFill>
          <p:spPr>
            <a:xfrm>
              <a:off x="-2850027" y="1390294"/>
              <a:ext cx="601633" cy="6238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" name="Image" descr="Image">
              <a:extLst>
                <a:ext uri="{FF2B5EF4-FFF2-40B4-BE49-F238E27FC236}">
                  <a16:creationId xmlns:a16="http://schemas.microsoft.com/office/drawing/2014/main" id="{58C85CFC-A584-60C9-398C-FC5F3B10CF0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31837" t="7689" b="68044"/>
            <a:stretch>
              <a:fillRect/>
            </a:stretch>
          </p:blipFill>
          <p:spPr>
            <a:xfrm>
              <a:off x="-1973131" y="245246"/>
              <a:ext cx="1892642" cy="12779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779245570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>
            <a:extLst>
              <a:ext uri="{FF2B5EF4-FFF2-40B4-BE49-F238E27FC236}">
                <a16:creationId xmlns:a16="http://schemas.microsoft.com/office/drawing/2014/main" id="{450F1BD6-0F15-C34E-9F74-50970B5378D2}"/>
              </a:ext>
            </a:extLst>
          </p:cNvPr>
          <p:cNvSpPr/>
          <p:nvPr userDrawn="1"/>
        </p:nvSpPr>
        <p:spPr>
          <a:xfrm>
            <a:off x="0" y="2360348"/>
            <a:ext cx="24384000" cy="11436178"/>
          </a:xfrm>
          <a:prstGeom prst="rect">
            <a:avLst/>
          </a:prstGeom>
          <a:gradFill>
            <a:gsLst>
              <a:gs pos="0">
                <a:srgbClr val="F15A24"/>
              </a:gs>
              <a:gs pos="100000">
                <a:srgbClr val="F8A036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64D80AC6-9CFD-09B5-1CEF-F695884CCD02}"/>
              </a:ext>
            </a:extLst>
          </p:cNvPr>
          <p:cNvSpPr>
            <a:spLocks noGrp="1"/>
          </p:cNvSpPr>
          <p:nvPr>
            <p:ph type="chart" sz="quarter" idx="11" hasCustomPrompt="1"/>
          </p:nvPr>
        </p:nvSpPr>
        <p:spPr>
          <a:xfrm>
            <a:off x="11460163" y="3962400"/>
            <a:ext cx="12118975" cy="9083675"/>
          </a:xfrm>
        </p:spPr>
        <p:txBody>
          <a:bodyPr>
            <a:normAutofit/>
          </a:bodyPr>
          <a:lstStyle>
            <a:lvl1pPr marL="0" indent="0">
              <a:buNone/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insert chart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EA6CC15-DCB9-9ABD-A03B-8B586BD05B1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902075" y="3962399"/>
            <a:ext cx="7010400" cy="4058049"/>
          </a:xfrm>
        </p:spPr>
        <p:txBody>
          <a:bodyPr>
            <a:normAutofit/>
          </a:bodyPr>
          <a:lstStyle>
            <a:lvl1pPr marL="0" indent="0"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id-ID"/>
              <a:t>Klik untuk edit gaya teks Master</a:t>
            </a:r>
          </a:p>
        </p:txBody>
      </p:sp>
      <p:pic>
        <p:nvPicPr>
          <p:cNvPr id="9" name="Graphic 8" descr="Blockchain with solid fill">
            <a:extLst>
              <a:ext uri="{FF2B5EF4-FFF2-40B4-BE49-F238E27FC236}">
                <a16:creationId xmlns:a16="http://schemas.microsoft.com/office/drawing/2014/main" id="{C6F9FEE2-3F55-6EBA-4F92-F43ABD638B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37047" y="3962400"/>
            <a:ext cx="1403522" cy="1403522"/>
          </a:xfrm>
          <a:prstGeom prst="rect">
            <a:avLst/>
          </a:prstGeom>
        </p:spPr>
      </p:pic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8597BD3B-4478-8A1D-BD26-1D9EFAA7FCF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902075" y="8861383"/>
            <a:ext cx="7010400" cy="4058049"/>
          </a:xfrm>
        </p:spPr>
        <p:txBody>
          <a:bodyPr>
            <a:normAutofit/>
          </a:bodyPr>
          <a:lstStyle>
            <a:lvl1pPr marL="0" indent="0"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id-ID"/>
              <a:t>Klik untuk edit gaya teks Master</a:t>
            </a:r>
          </a:p>
        </p:txBody>
      </p:sp>
      <p:pic>
        <p:nvPicPr>
          <p:cNvPr id="11" name="Graphic 10" descr="Bullseye with solid fill">
            <a:extLst>
              <a:ext uri="{FF2B5EF4-FFF2-40B4-BE49-F238E27FC236}">
                <a16:creationId xmlns:a16="http://schemas.microsoft.com/office/drawing/2014/main" id="{D6B829BF-9E0D-0105-F75C-8DDD429EFC0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87110" y="8648744"/>
            <a:ext cx="1403521" cy="14035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0C22165-28E5-078B-D527-EB85E34E9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6"/>
          <a:stretch/>
        </p:blipFill>
        <p:spPr>
          <a:xfrm>
            <a:off x="20815349" y="0"/>
            <a:ext cx="2811993" cy="1473200"/>
          </a:xfrm>
          <a:prstGeom prst="rect">
            <a:avLst/>
          </a:prstGeom>
        </p:spPr>
      </p:pic>
      <p:grpSp>
        <p:nvGrpSpPr>
          <p:cNvPr id="8" name="Group">
            <a:extLst>
              <a:ext uri="{FF2B5EF4-FFF2-40B4-BE49-F238E27FC236}">
                <a16:creationId xmlns:a16="http://schemas.microsoft.com/office/drawing/2014/main" id="{1AB01AB1-EADC-77A2-A940-2DE69B7ABE8E}"/>
              </a:ext>
            </a:extLst>
          </p:cNvPr>
          <p:cNvGrpSpPr/>
          <p:nvPr userDrawn="1"/>
        </p:nvGrpSpPr>
        <p:grpSpPr>
          <a:xfrm>
            <a:off x="756659" y="-3867"/>
            <a:ext cx="2783909" cy="2014172"/>
            <a:chOff x="-2864397" y="0"/>
            <a:chExt cx="2783907" cy="2014171"/>
          </a:xfrm>
        </p:grpSpPr>
        <p:pic>
          <p:nvPicPr>
            <p:cNvPr id="10" name="Image" descr="Image">
              <a:extLst>
                <a:ext uri="{FF2B5EF4-FFF2-40B4-BE49-F238E27FC236}">
                  <a16:creationId xmlns:a16="http://schemas.microsoft.com/office/drawing/2014/main" id="{3B174F11-D671-E0EF-C5C9-332FF7B2255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-2864398" y="-1"/>
              <a:ext cx="630382" cy="13596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" name="Image" descr="Image">
              <a:extLst>
                <a:ext uri="{FF2B5EF4-FFF2-40B4-BE49-F238E27FC236}">
                  <a16:creationId xmlns:a16="http://schemas.microsoft.com/office/drawing/2014/main" id="{B2D60E6B-CEFB-1201-1ABC-A47A5C6DEDA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t="88153" r="78332"/>
            <a:stretch>
              <a:fillRect/>
            </a:stretch>
          </p:blipFill>
          <p:spPr>
            <a:xfrm>
              <a:off x="-2850027" y="1390294"/>
              <a:ext cx="601633" cy="6238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4" name="Image" descr="Image">
              <a:extLst>
                <a:ext uri="{FF2B5EF4-FFF2-40B4-BE49-F238E27FC236}">
                  <a16:creationId xmlns:a16="http://schemas.microsoft.com/office/drawing/2014/main" id="{3ECE39F8-02C5-64A7-9AC5-4BDC8C44E36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l="31837" t="7689" b="68044"/>
            <a:stretch>
              <a:fillRect/>
            </a:stretch>
          </p:blipFill>
          <p:spPr>
            <a:xfrm>
              <a:off x="-1973131" y="245246"/>
              <a:ext cx="1892642" cy="12779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3811012248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yp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">
            <a:extLst>
              <a:ext uri="{FF2B5EF4-FFF2-40B4-BE49-F238E27FC236}">
                <a16:creationId xmlns:a16="http://schemas.microsoft.com/office/drawing/2014/main" id="{0CE21BA8-841F-EE46-90AB-358900DBBA45}"/>
              </a:ext>
            </a:extLst>
          </p:cNvPr>
          <p:cNvSpPr/>
          <p:nvPr userDrawn="1"/>
        </p:nvSpPr>
        <p:spPr>
          <a:xfrm>
            <a:off x="0" y="2363008"/>
            <a:ext cx="24384000" cy="11436178"/>
          </a:xfrm>
          <a:prstGeom prst="rect">
            <a:avLst/>
          </a:prstGeom>
          <a:solidFill>
            <a:srgbClr val="EBEBEB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2058"/>
            <a:ext cx="14715569" cy="510281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rgbClr val="424242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11" name="Content Placeholder 7">
            <a:extLst>
              <a:ext uri="{FF2B5EF4-FFF2-40B4-BE49-F238E27FC236}">
                <a16:creationId xmlns:a16="http://schemas.microsoft.com/office/drawing/2014/main" id="{CCD29839-25B4-3D48-8D8C-B1D859A74A9A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486930" y="5334432"/>
            <a:ext cx="13714940" cy="4522264"/>
          </a:xfrm>
        </p:spPr>
        <p:txBody>
          <a:bodyPr>
            <a:normAutofit/>
          </a:bodyPr>
          <a:lstStyle>
            <a:lvl1pPr marL="266700" indent="-266700">
              <a:lnSpc>
                <a:spcPct val="100000"/>
              </a:lnSpc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890588" indent="-280988">
              <a:lnSpc>
                <a:spcPct val="100000"/>
              </a:lnSpc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470025" indent="-250825">
              <a:lnSpc>
                <a:spcPct val="100000"/>
              </a:lnSpc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2138363" indent="-309563">
              <a:lnSpc>
                <a:spcPct val="100000"/>
              </a:lnSpc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717800" indent="-279400">
              <a:lnSpc>
                <a:spcPct val="100000"/>
              </a:lnSpc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B39841-01E8-3B46-1169-9D75B18B74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6"/>
          <a:stretch/>
        </p:blipFill>
        <p:spPr>
          <a:xfrm>
            <a:off x="20815349" y="0"/>
            <a:ext cx="2811993" cy="1473200"/>
          </a:xfrm>
          <a:prstGeom prst="rect">
            <a:avLst/>
          </a:prstGeom>
        </p:spPr>
      </p:pic>
      <p:grpSp>
        <p:nvGrpSpPr>
          <p:cNvPr id="2" name="Group">
            <a:extLst>
              <a:ext uri="{FF2B5EF4-FFF2-40B4-BE49-F238E27FC236}">
                <a16:creationId xmlns:a16="http://schemas.microsoft.com/office/drawing/2014/main" id="{AC8C371E-C0F6-4081-3D3F-D6E3528C4285}"/>
              </a:ext>
            </a:extLst>
          </p:cNvPr>
          <p:cNvGrpSpPr/>
          <p:nvPr userDrawn="1"/>
        </p:nvGrpSpPr>
        <p:grpSpPr>
          <a:xfrm>
            <a:off x="756659" y="-3867"/>
            <a:ext cx="2783909" cy="2014172"/>
            <a:chOff x="-2864397" y="0"/>
            <a:chExt cx="2783907" cy="2014171"/>
          </a:xfrm>
        </p:grpSpPr>
        <p:pic>
          <p:nvPicPr>
            <p:cNvPr id="4" name="Image" descr="Image">
              <a:extLst>
                <a:ext uri="{FF2B5EF4-FFF2-40B4-BE49-F238E27FC236}">
                  <a16:creationId xmlns:a16="http://schemas.microsoft.com/office/drawing/2014/main" id="{521B05C9-D576-5C9F-B6FD-5FB48D1A784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2864398" y="-1"/>
              <a:ext cx="630382" cy="13596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" name="Image" descr="Image">
              <a:extLst>
                <a:ext uri="{FF2B5EF4-FFF2-40B4-BE49-F238E27FC236}">
                  <a16:creationId xmlns:a16="http://schemas.microsoft.com/office/drawing/2014/main" id="{BAAB4BAE-E916-72F8-967D-ECE287538CA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88153" r="78332"/>
            <a:stretch>
              <a:fillRect/>
            </a:stretch>
          </p:blipFill>
          <p:spPr>
            <a:xfrm>
              <a:off x="-2850027" y="1390294"/>
              <a:ext cx="601633" cy="6238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" name="Image" descr="Image">
              <a:extLst>
                <a:ext uri="{FF2B5EF4-FFF2-40B4-BE49-F238E27FC236}">
                  <a16:creationId xmlns:a16="http://schemas.microsoft.com/office/drawing/2014/main" id="{4B27BB17-04E8-65DD-1C87-6ECA478DD2A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31837" t="7689" b="68044"/>
            <a:stretch>
              <a:fillRect/>
            </a:stretch>
          </p:blipFill>
          <p:spPr>
            <a:xfrm>
              <a:off x="-1973131" y="245246"/>
              <a:ext cx="1892642" cy="12779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109024523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 typ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>
            <a:extLst>
              <a:ext uri="{FF2B5EF4-FFF2-40B4-BE49-F238E27FC236}">
                <a16:creationId xmlns:a16="http://schemas.microsoft.com/office/drawing/2014/main" id="{6D051288-6E3E-A95D-1377-4372C7DC1C4F}"/>
              </a:ext>
            </a:extLst>
          </p:cNvPr>
          <p:cNvSpPr/>
          <p:nvPr userDrawn="1"/>
        </p:nvSpPr>
        <p:spPr>
          <a:xfrm>
            <a:off x="0" y="2360348"/>
            <a:ext cx="24384000" cy="11436178"/>
          </a:xfrm>
          <a:prstGeom prst="rect">
            <a:avLst/>
          </a:prstGeom>
          <a:gradFill>
            <a:gsLst>
              <a:gs pos="0">
                <a:srgbClr val="F15A24"/>
              </a:gs>
              <a:gs pos="100000">
                <a:srgbClr val="F8A036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23" name="Picture Placeholder 3">
            <a:extLst>
              <a:ext uri="{FF2B5EF4-FFF2-40B4-BE49-F238E27FC236}">
                <a16:creationId xmlns:a16="http://schemas.microsoft.com/office/drawing/2014/main" id="{4D652F67-94A0-0840-AE16-55B87BEAF32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167377" y="4120517"/>
            <a:ext cx="9469197" cy="8568593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id-ID"/>
              <a:t>Klik ikon untuk menambahkan gambar</a:t>
            </a:r>
            <a:endParaRPr lang="en-US" dirty="0"/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6A7F952E-8DC5-6A79-9AE3-813B3AE4D1F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747867" y="6462508"/>
            <a:ext cx="8024838" cy="6226602"/>
          </a:xfrm>
        </p:spPr>
        <p:txBody>
          <a:bodyPr>
            <a:noAutofit/>
          </a:bodyPr>
          <a:lstStyle>
            <a:lvl1pPr marL="0" indent="0">
              <a:buNone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BA033C1D-E65C-08C9-F39B-80EFE57D65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747428" y="4115640"/>
            <a:ext cx="8024812" cy="1968425"/>
          </a:xfrm>
        </p:spPr>
        <p:txBody>
          <a:bodyPr>
            <a:normAutofit/>
          </a:bodyPr>
          <a:lstStyle>
            <a:lvl1pPr marL="0" indent="0">
              <a:buNone/>
              <a:defRPr sz="4400">
                <a:solidFill>
                  <a:schemeClr val="bg1"/>
                </a:solidFill>
              </a:defRPr>
            </a:lvl1pPr>
            <a:lvl5pPr marL="2438400" indent="0" algn="l">
              <a:buFont typeface="Arial" panose="020B0604020202020204" pitchFamily="34" charset="0"/>
              <a:buNone/>
              <a:defRPr sz="4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79C9F5-AAFF-0002-246E-C6EBF2351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6"/>
          <a:stretch/>
        </p:blipFill>
        <p:spPr>
          <a:xfrm>
            <a:off x="20815349" y="0"/>
            <a:ext cx="2811993" cy="1473200"/>
          </a:xfrm>
          <a:prstGeom prst="rect">
            <a:avLst/>
          </a:prstGeom>
        </p:spPr>
      </p:pic>
      <p:grpSp>
        <p:nvGrpSpPr>
          <p:cNvPr id="6" name="Group">
            <a:extLst>
              <a:ext uri="{FF2B5EF4-FFF2-40B4-BE49-F238E27FC236}">
                <a16:creationId xmlns:a16="http://schemas.microsoft.com/office/drawing/2014/main" id="{19954499-52C9-37B8-CE68-E31F97D9B97E}"/>
              </a:ext>
            </a:extLst>
          </p:cNvPr>
          <p:cNvGrpSpPr/>
          <p:nvPr userDrawn="1"/>
        </p:nvGrpSpPr>
        <p:grpSpPr>
          <a:xfrm>
            <a:off x="756659" y="-3867"/>
            <a:ext cx="2783909" cy="2014172"/>
            <a:chOff x="-2864397" y="0"/>
            <a:chExt cx="2783907" cy="2014171"/>
          </a:xfrm>
        </p:grpSpPr>
        <p:pic>
          <p:nvPicPr>
            <p:cNvPr id="8" name="Image" descr="Image">
              <a:extLst>
                <a:ext uri="{FF2B5EF4-FFF2-40B4-BE49-F238E27FC236}">
                  <a16:creationId xmlns:a16="http://schemas.microsoft.com/office/drawing/2014/main" id="{1827E7EE-F7D7-B912-1873-48F271C754A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2864398" y="-1"/>
              <a:ext cx="630382" cy="13596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9" name="Image" descr="Image">
              <a:extLst>
                <a:ext uri="{FF2B5EF4-FFF2-40B4-BE49-F238E27FC236}">
                  <a16:creationId xmlns:a16="http://schemas.microsoft.com/office/drawing/2014/main" id="{97CC2254-DB2F-2222-3ACB-0F4D49DF246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88153" r="78332"/>
            <a:stretch>
              <a:fillRect/>
            </a:stretch>
          </p:blipFill>
          <p:spPr>
            <a:xfrm>
              <a:off x="-2850027" y="1390294"/>
              <a:ext cx="601633" cy="6238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" name="Image" descr="Image">
              <a:extLst>
                <a:ext uri="{FF2B5EF4-FFF2-40B4-BE49-F238E27FC236}">
                  <a16:creationId xmlns:a16="http://schemas.microsoft.com/office/drawing/2014/main" id="{1DEA3358-B0D8-2D88-2DDF-CD2824CEACE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31837" t="7689" b="68044"/>
            <a:stretch>
              <a:fillRect/>
            </a:stretch>
          </p:blipFill>
          <p:spPr>
            <a:xfrm>
              <a:off x="-1973131" y="245246"/>
              <a:ext cx="1892642" cy="12779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113404523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iz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>
            <a:extLst>
              <a:ext uri="{FF2B5EF4-FFF2-40B4-BE49-F238E27FC236}">
                <a16:creationId xmlns:a16="http://schemas.microsoft.com/office/drawing/2014/main" id="{FABE8965-C5C7-9C39-4D77-41321DCB42C7}"/>
              </a:ext>
            </a:extLst>
          </p:cNvPr>
          <p:cNvSpPr/>
          <p:nvPr userDrawn="1"/>
        </p:nvSpPr>
        <p:spPr>
          <a:xfrm>
            <a:off x="0" y="2360348"/>
            <a:ext cx="24384000" cy="11436178"/>
          </a:xfrm>
          <a:prstGeom prst="rect">
            <a:avLst/>
          </a:prstGeom>
          <a:gradFill>
            <a:gsLst>
              <a:gs pos="0">
                <a:srgbClr val="F15A24"/>
              </a:gs>
              <a:gs pos="100000">
                <a:srgbClr val="F8A036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4" name="Round Same Side Corner Rectangle 3">
            <a:extLst>
              <a:ext uri="{FF2B5EF4-FFF2-40B4-BE49-F238E27FC236}">
                <a16:creationId xmlns:a16="http://schemas.microsoft.com/office/drawing/2014/main" id="{FA29A0C7-63A9-37AE-C36E-28D29DB1FC0C}"/>
              </a:ext>
            </a:extLst>
          </p:cNvPr>
          <p:cNvSpPr/>
          <p:nvPr userDrawn="1"/>
        </p:nvSpPr>
        <p:spPr>
          <a:xfrm>
            <a:off x="2124334" y="5228017"/>
            <a:ext cx="7712393" cy="8605898"/>
          </a:xfrm>
          <a:prstGeom prst="round2SameRect">
            <a:avLst>
              <a:gd name="adj1" fmla="val 7123"/>
              <a:gd name="adj2" fmla="val 0"/>
            </a:avLst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00BFA553-2EAA-7D5D-66A4-3CB0B3039A4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594247" y="7248019"/>
            <a:ext cx="6817382" cy="6226602"/>
          </a:xfrm>
        </p:spPr>
        <p:txBody>
          <a:bodyPr>
            <a:noAutofit/>
          </a:bodyPr>
          <a:lstStyle>
            <a:lvl1pPr marL="0" indent="0">
              <a:buNone/>
              <a:defRPr kumimoji="0" lang="en-US" sz="2600" b="0" i="0" u="none" strike="noStrike" cap="none" spc="0" normalizeH="0" baseline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id-ID"/>
              <a:t>Klik untuk edit gaya teks Master</a:t>
            </a:r>
          </a:p>
        </p:txBody>
      </p:sp>
      <p:pic>
        <p:nvPicPr>
          <p:cNvPr id="6" name="Graphic 5" descr="Help with solid fill">
            <a:extLst>
              <a:ext uri="{FF2B5EF4-FFF2-40B4-BE49-F238E27FC236}">
                <a16:creationId xmlns:a16="http://schemas.microsoft.com/office/drawing/2014/main" id="{5BCC09F5-BEFD-455C-0F2F-F18D468EC78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94247" y="5468810"/>
            <a:ext cx="1427671" cy="1427671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A5EDB33-736C-0AA5-C7CD-BDFF535E7A9C}"/>
              </a:ext>
            </a:extLst>
          </p:cNvPr>
          <p:cNvSpPr/>
          <p:nvPr userDrawn="1"/>
        </p:nvSpPr>
        <p:spPr>
          <a:xfrm>
            <a:off x="11485756" y="5237573"/>
            <a:ext cx="11731083" cy="1080000"/>
          </a:xfrm>
          <a:prstGeom prst="round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9A29247D-C253-CBDD-13EE-F16B85217807}"/>
              </a:ext>
            </a:extLst>
          </p:cNvPr>
          <p:cNvSpPr/>
          <p:nvPr userDrawn="1"/>
        </p:nvSpPr>
        <p:spPr>
          <a:xfrm>
            <a:off x="11485756" y="6937152"/>
            <a:ext cx="11731083" cy="1080000"/>
          </a:xfrm>
          <a:prstGeom prst="round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640D50B7-0BFF-E456-7675-C96913EC6D02}"/>
              </a:ext>
            </a:extLst>
          </p:cNvPr>
          <p:cNvSpPr/>
          <p:nvPr userDrawn="1"/>
        </p:nvSpPr>
        <p:spPr>
          <a:xfrm>
            <a:off x="11485756" y="8615938"/>
            <a:ext cx="11731083" cy="1080000"/>
          </a:xfrm>
          <a:prstGeom prst="round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A4EB9AD0-97D9-EA55-1897-8E787ACA18AD}"/>
              </a:ext>
            </a:extLst>
          </p:cNvPr>
          <p:cNvSpPr/>
          <p:nvPr userDrawn="1"/>
        </p:nvSpPr>
        <p:spPr>
          <a:xfrm>
            <a:off x="11485756" y="10294724"/>
            <a:ext cx="11731083" cy="1080000"/>
          </a:xfrm>
          <a:prstGeom prst="round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1FE4A142-7345-2F27-77AC-6B8D7F3BB8F0}"/>
              </a:ext>
            </a:extLst>
          </p:cNvPr>
          <p:cNvSpPr/>
          <p:nvPr userDrawn="1"/>
        </p:nvSpPr>
        <p:spPr>
          <a:xfrm>
            <a:off x="11485756" y="11973510"/>
            <a:ext cx="11731083" cy="1080000"/>
          </a:xfrm>
          <a:prstGeom prst="round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24" name="Text Placeholder 5">
            <a:extLst>
              <a:ext uri="{FF2B5EF4-FFF2-40B4-BE49-F238E27FC236}">
                <a16:creationId xmlns:a16="http://schemas.microsoft.com/office/drawing/2014/main" id="{8ED258EB-0A79-0CC4-9AC5-E5BB65095D9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1936252" y="5570897"/>
            <a:ext cx="10801828" cy="468000"/>
          </a:xfrm>
        </p:spPr>
        <p:txBody>
          <a:bodyPr>
            <a:noAutofit/>
          </a:bodyPr>
          <a:lstStyle>
            <a:lvl1pPr marL="0" indent="0">
              <a:buNone/>
              <a:defRPr kumimoji="0" lang="en-US" sz="2600" b="0" i="0" u="none" strike="noStrike" cap="none" spc="0" normalizeH="0" baseline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D7D34A3F-BE3B-171A-71BC-2F827D2C4C8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1936252" y="7270476"/>
            <a:ext cx="10801828" cy="468000"/>
          </a:xfrm>
        </p:spPr>
        <p:txBody>
          <a:bodyPr>
            <a:noAutofit/>
          </a:bodyPr>
          <a:lstStyle>
            <a:lvl1pPr marL="0" indent="0">
              <a:buNone/>
              <a:defRPr kumimoji="0" lang="en-US" sz="2600" b="0" i="0" u="none" strike="noStrike" cap="none" spc="0" normalizeH="0" baseline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3421587F-10AC-7EBE-6901-E1BA33DF8AE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1936252" y="8949262"/>
            <a:ext cx="10801828" cy="468000"/>
          </a:xfrm>
        </p:spPr>
        <p:txBody>
          <a:bodyPr>
            <a:noAutofit/>
          </a:bodyPr>
          <a:lstStyle>
            <a:lvl1pPr marL="0" indent="0">
              <a:buNone/>
              <a:defRPr kumimoji="0" lang="en-US" sz="2600" b="0" i="0" u="none" strike="noStrike" cap="none" spc="0" normalizeH="0" baseline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B1FF3B0B-6113-DB9F-2F3C-96810CE9016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1936252" y="10628048"/>
            <a:ext cx="10801828" cy="468000"/>
          </a:xfrm>
        </p:spPr>
        <p:txBody>
          <a:bodyPr>
            <a:noAutofit/>
          </a:bodyPr>
          <a:lstStyle>
            <a:lvl1pPr marL="0" indent="0">
              <a:buNone/>
              <a:defRPr kumimoji="0" lang="en-US" sz="2600" b="0" i="0" u="none" strike="noStrike" cap="none" spc="0" normalizeH="0" baseline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28" name="Text Placeholder 5">
            <a:extLst>
              <a:ext uri="{FF2B5EF4-FFF2-40B4-BE49-F238E27FC236}">
                <a16:creationId xmlns:a16="http://schemas.microsoft.com/office/drawing/2014/main" id="{1B78CB5C-262B-068C-9251-A2C3C592CF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1936252" y="12306834"/>
            <a:ext cx="10801828" cy="468000"/>
          </a:xfrm>
        </p:spPr>
        <p:txBody>
          <a:bodyPr>
            <a:noAutofit/>
          </a:bodyPr>
          <a:lstStyle>
            <a:lvl1pPr marL="0" indent="0">
              <a:buNone/>
              <a:defRPr kumimoji="0" lang="en-US" sz="2600" b="0" i="0" u="none" strike="noStrike" cap="none" spc="0" normalizeH="0" baseline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id-ID"/>
              <a:t>Klik untuk edit gaya teks Master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F9AF533-B5F6-1F4C-DB2A-D5C619F697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6"/>
          <a:stretch/>
        </p:blipFill>
        <p:spPr>
          <a:xfrm>
            <a:off x="20815349" y="0"/>
            <a:ext cx="2811993" cy="1473200"/>
          </a:xfrm>
          <a:prstGeom prst="rect">
            <a:avLst/>
          </a:prstGeom>
        </p:spPr>
      </p:pic>
      <p:grpSp>
        <p:nvGrpSpPr>
          <p:cNvPr id="9" name="Group">
            <a:extLst>
              <a:ext uri="{FF2B5EF4-FFF2-40B4-BE49-F238E27FC236}">
                <a16:creationId xmlns:a16="http://schemas.microsoft.com/office/drawing/2014/main" id="{CACAE48A-1410-60E4-FCE8-EBA95AD9A7D1}"/>
              </a:ext>
            </a:extLst>
          </p:cNvPr>
          <p:cNvGrpSpPr/>
          <p:nvPr userDrawn="1"/>
        </p:nvGrpSpPr>
        <p:grpSpPr>
          <a:xfrm>
            <a:off x="756659" y="-3867"/>
            <a:ext cx="2783909" cy="2014172"/>
            <a:chOff x="-2864397" y="0"/>
            <a:chExt cx="2783907" cy="2014171"/>
          </a:xfrm>
        </p:grpSpPr>
        <p:pic>
          <p:nvPicPr>
            <p:cNvPr id="10" name="Image" descr="Image">
              <a:extLst>
                <a:ext uri="{FF2B5EF4-FFF2-40B4-BE49-F238E27FC236}">
                  <a16:creationId xmlns:a16="http://schemas.microsoft.com/office/drawing/2014/main" id="{835D3321-F5AB-7B39-240A-709C3EABC96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2864398" y="-1"/>
              <a:ext cx="630382" cy="13596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1" name="Image" descr="Image">
              <a:extLst>
                <a:ext uri="{FF2B5EF4-FFF2-40B4-BE49-F238E27FC236}">
                  <a16:creationId xmlns:a16="http://schemas.microsoft.com/office/drawing/2014/main" id="{9A5045C5-E6D9-0C02-A60D-808D1A46D9C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t="88153" r="78332"/>
            <a:stretch>
              <a:fillRect/>
            </a:stretch>
          </p:blipFill>
          <p:spPr>
            <a:xfrm>
              <a:off x="-2850027" y="1390294"/>
              <a:ext cx="601633" cy="6238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" name="Image" descr="Image">
              <a:extLst>
                <a:ext uri="{FF2B5EF4-FFF2-40B4-BE49-F238E27FC236}">
                  <a16:creationId xmlns:a16="http://schemas.microsoft.com/office/drawing/2014/main" id="{5C378790-9194-7CF7-64F2-DCDC541DE74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31837" t="7689" b="68044"/>
            <a:stretch>
              <a:fillRect/>
            </a:stretch>
          </p:blipFill>
          <p:spPr>
            <a:xfrm>
              <a:off x="-1973131" y="245246"/>
              <a:ext cx="1892642" cy="12779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1151361529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typ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G Slide-01.jpg" descr="BG Slide-01.jpg">
            <a:extLst>
              <a:ext uri="{FF2B5EF4-FFF2-40B4-BE49-F238E27FC236}">
                <a16:creationId xmlns:a16="http://schemas.microsoft.com/office/drawing/2014/main" id="{EB456242-AA88-DF45-9244-298FA0B8369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UNIVERSITAS BINA NUSANTARA">
            <a:extLst>
              <a:ext uri="{FF2B5EF4-FFF2-40B4-BE49-F238E27FC236}">
                <a16:creationId xmlns:a16="http://schemas.microsoft.com/office/drawing/2014/main" id="{1D553A28-04FA-E944-90CB-BDB2AEBEA300}"/>
              </a:ext>
            </a:extLst>
          </p:cNvPr>
          <p:cNvSpPr txBox="1"/>
          <p:nvPr userDrawn="1"/>
        </p:nvSpPr>
        <p:spPr>
          <a:xfrm>
            <a:off x="9823213" y="8366096"/>
            <a:ext cx="4727256" cy="3010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/>
          <a:p>
            <a:pPr algn="l" defTabSz="821531">
              <a:lnSpc>
                <a:spcPct val="80000"/>
              </a:lnSpc>
              <a:defRPr sz="36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"/>
              </a:defRPr>
            </a:pPr>
            <a:r>
              <a:rPr sz="2400" dirty="0"/>
              <a:t>UNIVERSITAS</a:t>
            </a:r>
            <a:r>
              <a:rPr sz="2400" b="1" dirty="0"/>
              <a:t> BINA NUSANTARA</a:t>
            </a:r>
          </a:p>
        </p:txBody>
      </p:sp>
      <p:sp>
        <p:nvSpPr>
          <p:cNvPr id="9" name="Rounded Rectangle">
            <a:extLst>
              <a:ext uri="{FF2B5EF4-FFF2-40B4-BE49-F238E27FC236}">
                <a16:creationId xmlns:a16="http://schemas.microsoft.com/office/drawing/2014/main" id="{A398922F-A33B-3C44-AAA1-709DF0A7FE30}"/>
              </a:ext>
            </a:extLst>
          </p:cNvPr>
          <p:cNvSpPr/>
          <p:nvPr userDrawn="1"/>
        </p:nvSpPr>
        <p:spPr>
          <a:xfrm>
            <a:off x="11684000" y="9025087"/>
            <a:ext cx="1016000" cy="88901"/>
          </a:xfrm>
          <a:prstGeom prst="roundRect">
            <a:avLst>
              <a:gd name="adj" fmla="val 50000"/>
            </a:avLst>
          </a:prstGeom>
          <a:solidFill>
            <a:srgbClr val="F087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13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1342" y="7438335"/>
            <a:ext cx="21971001" cy="864672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kumimoji="0" sz="5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rPr dirty="0"/>
              <a:t>Presentation </a:t>
            </a:r>
            <a:r>
              <a:rPr lang="en-US" dirty="0"/>
              <a:t>TITLE</a:t>
            </a:r>
            <a:endParaRPr dirty="0"/>
          </a:p>
        </p:txBody>
      </p:sp>
      <p:sp>
        <p:nvSpPr>
          <p:cNvPr id="18" name="Presentation Title">
            <a:extLst>
              <a:ext uri="{FF2B5EF4-FFF2-40B4-BE49-F238E27FC236}">
                <a16:creationId xmlns:a16="http://schemas.microsoft.com/office/drawing/2014/main" id="{15CBFADB-E6B3-9B4E-8320-314E3790EC2E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206496" y="3058757"/>
            <a:ext cx="21971004" cy="3746281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kumimoji="0" sz="12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lang="en-US" dirty="0"/>
              <a:t>THANK YOU message</a:t>
            </a:r>
            <a:endParaRPr dirty="0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9973D83C-1488-3E4C-B9DF-5608E0394C0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075574" y="9486762"/>
            <a:ext cx="6222535" cy="358278"/>
          </a:xfrm>
        </p:spPr>
        <p:txBody>
          <a:bodyPr>
            <a:normAutofit/>
          </a:bodyPr>
          <a:lstStyle>
            <a:lvl1pPr marL="0" indent="0" algn="ctr">
              <a:buNone/>
              <a:defRPr kumimoji="0" lang="en-US" sz="2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pPr lvl="0"/>
            <a:r>
              <a:rPr kumimoji="0" lang="en-US" sz="2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rPr>
              <a:t>MONTH YEAR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EBE46FE-17DA-131C-25CA-513E1EB2D6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918512" y="758208"/>
            <a:ext cx="2698754" cy="1143002"/>
          </a:xfrm>
          <a:prstGeom prst="rect">
            <a:avLst/>
          </a:prstGeom>
        </p:spPr>
      </p:pic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49D08008-1FC5-26A6-E9A3-34742000683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6734" y="758207"/>
            <a:ext cx="1914949" cy="11430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273209878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typ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G Slide-01.jpg" descr="BG Slide-01.jpg">
            <a:extLst>
              <a:ext uri="{FF2B5EF4-FFF2-40B4-BE49-F238E27FC236}">
                <a16:creationId xmlns:a16="http://schemas.microsoft.com/office/drawing/2014/main" id="{EB456242-AA88-DF45-9244-298FA0B8369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Rectangle">
            <a:extLst>
              <a:ext uri="{FF2B5EF4-FFF2-40B4-BE49-F238E27FC236}">
                <a16:creationId xmlns:a16="http://schemas.microsoft.com/office/drawing/2014/main" id="{BE73ECD8-9761-904C-83FC-7C21B825FC86}"/>
              </a:ext>
            </a:extLst>
          </p:cNvPr>
          <p:cNvSpPr/>
          <p:nvPr userDrawn="1"/>
        </p:nvSpPr>
        <p:spPr>
          <a:xfrm>
            <a:off x="0" y="0"/>
            <a:ext cx="24384000" cy="13716000"/>
          </a:xfrm>
          <a:prstGeom prst="rect">
            <a:avLst/>
          </a:prstGeom>
          <a:gradFill>
            <a:gsLst>
              <a:gs pos="0">
                <a:srgbClr val="2670B8"/>
              </a:gs>
              <a:gs pos="100000">
                <a:srgbClr val="2258A7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9" name="Rounded Rectangle">
            <a:extLst>
              <a:ext uri="{FF2B5EF4-FFF2-40B4-BE49-F238E27FC236}">
                <a16:creationId xmlns:a16="http://schemas.microsoft.com/office/drawing/2014/main" id="{A398922F-A33B-3C44-AAA1-709DF0A7FE30}"/>
              </a:ext>
            </a:extLst>
          </p:cNvPr>
          <p:cNvSpPr/>
          <p:nvPr userDrawn="1"/>
        </p:nvSpPr>
        <p:spPr>
          <a:xfrm>
            <a:off x="11684000" y="9025087"/>
            <a:ext cx="1016000" cy="88901"/>
          </a:xfrm>
          <a:prstGeom prst="roundRect">
            <a:avLst>
              <a:gd name="adj" fmla="val 50000"/>
            </a:avLst>
          </a:prstGeom>
          <a:solidFill>
            <a:srgbClr val="F087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13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1342" y="7438335"/>
            <a:ext cx="21971001" cy="864672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kumimoji="0" sz="5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rPr dirty="0"/>
              <a:t>Presentation </a:t>
            </a:r>
            <a:r>
              <a:rPr lang="en-US" dirty="0"/>
              <a:t>TITLE</a:t>
            </a:r>
            <a:endParaRPr dirty="0"/>
          </a:p>
        </p:txBody>
      </p:sp>
      <p:sp>
        <p:nvSpPr>
          <p:cNvPr id="18" name="Presentation Title">
            <a:extLst>
              <a:ext uri="{FF2B5EF4-FFF2-40B4-BE49-F238E27FC236}">
                <a16:creationId xmlns:a16="http://schemas.microsoft.com/office/drawing/2014/main" id="{15CBFADB-E6B3-9B4E-8320-314E3790EC2E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206496" y="3058757"/>
            <a:ext cx="21971004" cy="3746281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kumimoji="0" sz="12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lang="en-US"/>
              <a:t>THANK YOU message</a:t>
            </a:r>
            <a:endParaRPr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9973D83C-1488-3E4C-B9DF-5608E0394C0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075574" y="9486762"/>
            <a:ext cx="6222535" cy="358278"/>
          </a:xfrm>
        </p:spPr>
        <p:txBody>
          <a:bodyPr>
            <a:normAutofit/>
          </a:bodyPr>
          <a:lstStyle>
            <a:lvl1pPr marL="0" indent="0" algn="ctr">
              <a:buNone/>
              <a:defRPr kumimoji="0" lang="en-US" sz="2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pPr lvl="0"/>
            <a:r>
              <a:rPr kumimoji="0" lang="en-US" sz="2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rPr>
              <a:t>MONTH YEAR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5851190-1E16-8731-05F7-9E415A2E72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918512" y="758208"/>
            <a:ext cx="2698754" cy="1143002"/>
          </a:xfrm>
          <a:prstGeom prst="rect">
            <a:avLst/>
          </a:prstGeom>
        </p:spPr>
      </p:pic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16478055-4CD9-7AD2-1E0C-062019F0D61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6734" y="758207"/>
            <a:ext cx="1914949" cy="11430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109941728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typ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BG Slide-01.jpg" descr="BG Slide-01.jpg">
            <a:extLst>
              <a:ext uri="{FF2B5EF4-FFF2-40B4-BE49-F238E27FC236}">
                <a16:creationId xmlns:a16="http://schemas.microsoft.com/office/drawing/2014/main" id="{2AB02847-5A77-D04F-9022-6161AA94A36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Rectangle">
            <a:extLst>
              <a:ext uri="{FF2B5EF4-FFF2-40B4-BE49-F238E27FC236}">
                <a16:creationId xmlns:a16="http://schemas.microsoft.com/office/drawing/2014/main" id="{F7BB76AE-A45C-1F43-9E7B-E96439A8D439}"/>
              </a:ext>
            </a:extLst>
          </p:cNvPr>
          <p:cNvSpPr/>
          <p:nvPr userDrawn="1"/>
        </p:nvSpPr>
        <p:spPr>
          <a:xfrm>
            <a:off x="0" y="0"/>
            <a:ext cx="24384000" cy="13716000"/>
          </a:xfrm>
          <a:prstGeom prst="rect">
            <a:avLst/>
          </a:prstGeom>
          <a:gradFill>
            <a:gsLst>
              <a:gs pos="0">
                <a:srgbClr val="2670B8"/>
              </a:gs>
              <a:gs pos="100000">
                <a:srgbClr val="2258A7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20" name="Rounded Rectangle">
            <a:extLst>
              <a:ext uri="{FF2B5EF4-FFF2-40B4-BE49-F238E27FC236}">
                <a16:creationId xmlns:a16="http://schemas.microsoft.com/office/drawing/2014/main" id="{2610CD5C-942F-BF48-875B-42FFCE146C9A}"/>
              </a:ext>
            </a:extLst>
          </p:cNvPr>
          <p:cNvSpPr/>
          <p:nvPr userDrawn="1"/>
        </p:nvSpPr>
        <p:spPr>
          <a:xfrm>
            <a:off x="11684000" y="10608557"/>
            <a:ext cx="1016000" cy="88901"/>
          </a:xfrm>
          <a:prstGeom prst="roundRect">
            <a:avLst>
              <a:gd name="adj" fmla="val 50000"/>
            </a:avLst>
          </a:prstGeom>
          <a:solidFill>
            <a:srgbClr val="F087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0" i="0"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9" name="Rounded Rectangle">
            <a:extLst>
              <a:ext uri="{FF2B5EF4-FFF2-40B4-BE49-F238E27FC236}">
                <a16:creationId xmlns:a16="http://schemas.microsoft.com/office/drawing/2014/main" id="{A398922F-A33B-3C44-AAA1-709DF0A7FE30}"/>
              </a:ext>
            </a:extLst>
          </p:cNvPr>
          <p:cNvSpPr/>
          <p:nvPr userDrawn="1"/>
        </p:nvSpPr>
        <p:spPr>
          <a:xfrm>
            <a:off x="11684000" y="10608557"/>
            <a:ext cx="1016000" cy="88901"/>
          </a:xfrm>
          <a:prstGeom prst="roundRect">
            <a:avLst>
              <a:gd name="adj" fmla="val 50000"/>
            </a:avLst>
          </a:prstGeom>
          <a:solidFill>
            <a:srgbClr val="F087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23" name="Body Level One…">
            <a:extLst>
              <a:ext uri="{FF2B5EF4-FFF2-40B4-BE49-F238E27FC236}">
                <a16:creationId xmlns:a16="http://schemas.microsoft.com/office/drawing/2014/main" id="{DC9E4D2B-1303-D647-ADF8-BD63A36C3CA0}"/>
              </a:ext>
            </a:extLst>
          </p:cNvPr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1342" y="6754848"/>
            <a:ext cx="21971001" cy="1905001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kumimoji="0" sz="5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rPr dirty="0"/>
              <a:t>Presentation Subtitle</a:t>
            </a:r>
          </a:p>
          <a:p>
            <a:pPr lvl="4"/>
            <a:endParaRPr dirty="0"/>
          </a:p>
        </p:txBody>
      </p:sp>
      <p:sp>
        <p:nvSpPr>
          <p:cNvPr id="24" name="Presentation Title">
            <a:extLst>
              <a:ext uri="{FF2B5EF4-FFF2-40B4-BE49-F238E27FC236}">
                <a16:creationId xmlns:a16="http://schemas.microsoft.com/office/drawing/2014/main" id="{1323A2FB-C06C-AA47-AA40-00FC9E490C61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206496" y="2574991"/>
            <a:ext cx="21971004" cy="3917819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kumimoji="0" sz="12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lang="en-US" dirty="0"/>
              <a:t>Presentation</a:t>
            </a:r>
            <a:r>
              <a:rPr dirty="0"/>
              <a:t> </a:t>
            </a:r>
            <a:r>
              <a:rPr lang="en-ID" dirty="0"/>
              <a:t>Title</a:t>
            </a:r>
            <a:endParaRPr dirty="0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23DCB9E1-9FF7-C612-AB16-FF670787830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058192" y="11538583"/>
            <a:ext cx="4212692" cy="745888"/>
          </a:xfrm>
        </p:spPr>
        <p:txBody>
          <a:bodyPr>
            <a:normAutofit/>
          </a:bodyPr>
          <a:lstStyle>
            <a:lvl1pPr marL="0" indent="0" algn="ctr">
              <a:buNone/>
              <a:defRPr kumimoji="0" lang="en-US" sz="2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pPr lvl="0"/>
            <a:r>
              <a:rPr lang="en-US" dirty="0"/>
              <a:t>Type your name</a:t>
            </a:r>
          </a:p>
        </p:txBody>
      </p:sp>
      <p:sp>
        <p:nvSpPr>
          <p:cNvPr id="3" name="UNIVERSITAS BINA NUSANTARA">
            <a:extLst>
              <a:ext uri="{FF2B5EF4-FFF2-40B4-BE49-F238E27FC236}">
                <a16:creationId xmlns:a16="http://schemas.microsoft.com/office/drawing/2014/main" id="{76287026-42FF-418F-A536-8F52F4949E8D}"/>
              </a:ext>
            </a:extLst>
          </p:cNvPr>
          <p:cNvSpPr txBox="1"/>
          <p:nvPr userDrawn="1"/>
        </p:nvSpPr>
        <p:spPr>
          <a:xfrm>
            <a:off x="10058192" y="11100823"/>
            <a:ext cx="4212692" cy="3512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/>
          <a:p>
            <a:pPr algn="l" defTabSz="821531">
              <a:lnSpc>
                <a:spcPct val="80000"/>
              </a:lnSpc>
              <a:defRPr sz="36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"/>
              </a:defRPr>
            </a:pPr>
            <a:r>
              <a:rPr lang="en-US" sz="2800" dirty="0"/>
              <a:t>SUBJECT MATTER EXPERT</a:t>
            </a:r>
            <a:endParaRPr sz="28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412E04-E7E5-6907-9DD0-CE975EF383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1009028" y="758208"/>
            <a:ext cx="2698754" cy="1143002"/>
          </a:xfrm>
          <a:prstGeom prst="rect">
            <a:avLst/>
          </a:prstGeom>
        </p:spPr>
      </p:pic>
      <p:pic>
        <p:nvPicPr>
          <p:cNvPr id="5" name="Image" descr="Image">
            <a:extLst>
              <a:ext uri="{FF2B5EF4-FFF2-40B4-BE49-F238E27FC236}">
                <a16:creationId xmlns:a16="http://schemas.microsoft.com/office/drawing/2014/main" id="{926A66CA-CC36-3D53-1A6D-2BBE35B859D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6734" y="758207"/>
            <a:ext cx="1914949" cy="11430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500318571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Section typ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G Slide-01.jpg" descr="BG Slide-01.jpg">
            <a:extLst>
              <a:ext uri="{FF2B5EF4-FFF2-40B4-BE49-F238E27FC236}">
                <a16:creationId xmlns:a16="http://schemas.microsoft.com/office/drawing/2014/main" id="{4290823B-2698-F44F-82ED-3153CB051C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 algn="ctr">
              <a:defRPr kumimoji="0" sz="10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dirty="0"/>
              <a:t>Section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C493109-42AD-F678-F34A-9DA73287D1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901451" y="758208"/>
            <a:ext cx="2698754" cy="1143002"/>
          </a:xfrm>
          <a:prstGeom prst="rect">
            <a:avLst/>
          </a:prstGeom>
        </p:spPr>
      </p:pic>
      <p:pic>
        <p:nvPicPr>
          <p:cNvPr id="3" name="Image" descr="Image">
            <a:extLst>
              <a:ext uri="{FF2B5EF4-FFF2-40B4-BE49-F238E27FC236}">
                <a16:creationId xmlns:a16="http://schemas.microsoft.com/office/drawing/2014/main" id="{B64D7030-BF7A-6737-0471-B16F6A5E914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6734" y="758207"/>
            <a:ext cx="1914949" cy="11430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8262084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Section typ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G Slide-01.jpg" descr="BG Slide-01.jpg">
            <a:extLst>
              <a:ext uri="{FF2B5EF4-FFF2-40B4-BE49-F238E27FC236}">
                <a16:creationId xmlns:a16="http://schemas.microsoft.com/office/drawing/2014/main" id="{4290823B-2698-F44F-82ED-3153CB051C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Rectangle">
            <a:extLst>
              <a:ext uri="{FF2B5EF4-FFF2-40B4-BE49-F238E27FC236}">
                <a16:creationId xmlns:a16="http://schemas.microsoft.com/office/drawing/2014/main" id="{039E3D91-9575-7645-A4DA-1857555C3973}"/>
              </a:ext>
            </a:extLst>
          </p:cNvPr>
          <p:cNvSpPr/>
          <p:nvPr userDrawn="1"/>
        </p:nvSpPr>
        <p:spPr>
          <a:xfrm>
            <a:off x="0" y="0"/>
            <a:ext cx="24384000" cy="13716000"/>
          </a:xfrm>
          <a:prstGeom prst="rect">
            <a:avLst/>
          </a:prstGeom>
          <a:gradFill>
            <a:gsLst>
              <a:gs pos="0">
                <a:srgbClr val="F15A24"/>
              </a:gs>
              <a:gs pos="100000">
                <a:srgbClr val="F8A036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 algn="ctr">
              <a:defRPr kumimoji="0" sz="10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t>Section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F37568-0478-FF67-A2F0-B1647C1EC9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918524" y="758208"/>
            <a:ext cx="2698754" cy="1143002"/>
          </a:xfrm>
          <a:prstGeom prst="rect">
            <a:avLst/>
          </a:prstGeom>
        </p:spPr>
      </p:pic>
      <p:pic>
        <p:nvPicPr>
          <p:cNvPr id="6" name="Image" descr="Image">
            <a:extLst>
              <a:ext uri="{FF2B5EF4-FFF2-40B4-BE49-F238E27FC236}">
                <a16:creationId xmlns:a16="http://schemas.microsoft.com/office/drawing/2014/main" id="{97B52BDB-6F34-5E38-95B5-002D2E4627E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6722" y="758207"/>
            <a:ext cx="1914972" cy="11430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82120862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Section typ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G Slide-01.jpg" descr="BG Slide-01.jpg">
            <a:extLst>
              <a:ext uri="{FF2B5EF4-FFF2-40B4-BE49-F238E27FC236}">
                <a16:creationId xmlns:a16="http://schemas.microsoft.com/office/drawing/2014/main" id="{4290823B-2698-F44F-82ED-3153CB051C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Rectangle">
            <a:extLst>
              <a:ext uri="{FF2B5EF4-FFF2-40B4-BE49-F238E27FC236}">
                <a16:creationId xmlns:a16="http://schemas.microsoft.com/office/drawing/2014/main" id="{9B58D5CA-1AEF-754B-9F74-AE29F8DD61D5}"/>
              </a:ext>
            </a:extLst>
          </p:cNvPr>
          <p:cNvSpPr/>
          <p:nvPr userDrawn="1"/>
        </p:nvSpPr>
        <p:spPr>
          <a:xfrm>
            <a:off x="-1" y="0"/>
            <a:ext cx="24384001" cy="13716000"/>
          </a:xfrm>
          <a:prstGeom prst="rect">
            <a:avLst/>
          </a:prstGeom>
          <a:gradFill>
            <a:gsLst>
              <a:gs pos="0">
                <a:srgbClr val="F89620"/>
              </a:gs>
              <a:gs pos="100000">
                <a:srgbClr val="FFB039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 algn="ctr">
              <a:defRPr kumimoji="0" sz="10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dirty="0"/>
              <a:t>Section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8174CAF-8FC8-EDAE-768D-30BF901438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918524" y="758208"/>
            <a:ext cx="2698754" cy="1143002"/>
          </a:xfrm>
          <a:prstGeom prst="rect">
            <a:avLst/>
          </a:prstGeom>
        </p:spPr>
      </p:pic>
      <p:pic>
        <p:nvPicPr>
          <p:cNvPr id="3" name="Image" descr="Image">
            <a:extLst>
              <a:ext uri="{FF2B5EF4-FFF2-40B4-BE49-F238E27FC236}">
                <a16:creationId xmlns:a16="http://schemas.microsoft.com/office/drawing/2014/main" id="{023E32AF-B055-2D80-60DC-AD951FFC6EC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6722" y="758207"/>
            <a:ext cx="1914972" cy="11430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02990515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Section typ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G Slide-01.jpg" descr="BG Slide-01.jpg">
            <a:extLst>
              <a:ext uri="{FF2B5EF4-FFF2-40B4-BE49-F238E27FC236}">
                <a16:creationId xmlns:a16="http://schemas.microsoft.com/office/drawing/2014/main" id="{4290823B-2698-F44F-82ED-3153CB051C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Rectangle">
            <a:extLst>
              <a:ext uri="{FF2B5EF4-FFF2-40B4-BE49-F238E27FC236}">
                <a16:creationId xmlns:a16="http://schemas.microsoft.com/office/drawing/2014/main" id="{D74DB4AE-0419-BC41-9D4A-DC2FB6ABAE92}"/>
              </a:ext>
            </a:extLst>
          </p:cNvPr>
          <p:cNvSpPr/>
          <p:nvPr userDrawn="1"/>
        </p:nvSpPr>
        <p:spPr>
          <a:xfrm>
            <a:off x="0" y="0"/>
            <a:ext cx="24384000" cy="13716000"/>
          </a:xfrm>
          <a:prstGeom prst="rect">
            <a:avLst/>
          </a:prstGeom>
          <a:gradFill>
            <a:gsLst>
              <a:gs pos="0">
                <a:srgbClr val="2B7EC4"/>
              </a:gs>
              <a:gs pos="100000">
                <a:srgbClr val="57BFE8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 algn="ctr">
              <a:defRPr kumimoji="0" sz="10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dirty="0"/>
              <a:t>Section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E3F9842-C644-B204-B6FB-F1DB219470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918512" y="758208"/>
            <a:ext cx="2698754" cy="1143002"/>
          </a:xfrm>
          <a:prstGeom prst="rect">
            <a:avLst/>
          </a:prstGeom>
        </p:spPr>
      </p:pic>
      <p:pic>
        <p:nvPicPr>
          <p:cNvPr id="3" name="Image" descr="Image">
            <a:extLst>
              <a:ext uri="{FF2B5EF4-FFF2-40B4-BE49-F238E27FC236}">
                <a16:creationId xmlns:a16="http://schemas.microsoft.com/office/drawing/2014/main" id="{171C5759-0A99-760B-64A0-C6156603CA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6734" y="758207"/>
            <a:ext cx="1914949" cy="11430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488882905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Section typ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G Slide-01.jpg" descr="BG Slide-01.jpg">
            <a:extLst>
              <a:ext uri="{FF2B5EF4-FFF2-40B4-BE49-F238E27FC236}">
                <a16:creationId xmlns:a16="http://schemas.microsoft.com/office/drawing/2014/main" id="{4290823B-2698-F44F-82ED-3153CB051C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Rectangle">
            <a:extLst>
              <a:ext uri="{FF2B5EF4-FFF2-40B4-BE49-F238E27FC236}">
                <a16:creationId xmlns:a16="http://schemas.microsoft.com/office/drawing/2014/main" id="{5C668086-F712-8640-8B8D-2424E50E003F}"/>
              </a:ext>
            </a:extLst>
          </p:cNvPr>
          <p:cNvSpPr/>
          <p:nvPr userDrawn="1"/>
        </p:nvSpPr>
        <p:spPr>
          <a:xfrm>
            <a:off x="0" y="0"/>
            <a:ext cx="24384000" cy="13716000"/>
          </a:xfrm>
          <a:prstGeom prst="rect">
            <a:avLst/>
          </a:prstGeom>
          <a:gradFill>
            <a:gsLst>
              <a:gs pos="0">
                <a:srgbClr val="2670B8"/>
              </a:gs>
              <a:gs pos="100000">
                <a:srgbClr val="2258A7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 algn="ctr">
              <a:defRPr kumimoji="0" sz="10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dirty="0"/>
              <a:t>Section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FBCE66-A5E8-A158-9B31-BA9AFC1032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918512" y="758208"/>
            <a:ext cx="2698754" cy="1143002"/>
          </a:xfrm>
          <a:prstGeom prst="rect">
            <a:avLst/>
          </a:prstGeom>
        </p:spPr>
      </p:pic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F25DF897-C0D1-81DA-05D2-9D6EC69E200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6734" y="758207"/>
            <a:ext cx="1914949" cy="11430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207302220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Section typ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G Slide-01.jpg" descr="BG Slide-01.jpg">
            <a:extLst>
              <a:ext uri="{FF2B5EF4-FFF2-40B4-BE49-F238E27FC236}">
                <a16:creationId xmlns:a16="http://schemas.microsoft.com/office/drawing/2014/main" id="{4290823B-2698-F44F-82ED-3153CB051C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Rectangle">
            <a:extLst>
              <a:ext uri="{FF2B5EF4-FFF2-40B4-BE49-F238E27FC236}">
                <a16:creationId xmlns:a16="http://schemas.microsoft.com/office/drawing/2014/main" id="{B6B9E9EC-92F4-2943-BCEE-A17DD1A638A8}"/>
              </a:ext>
            </a:extLst>
          </p:cNvPr>
          <p:cNvSpPr/>
          <p:nvPr userDrawn="1"/>
        </p:nvSpPr>
        <p:spPr>
          <a:xfrm>
            <a:off x="-56844" y="-25400"/>
            <a:ext cx="24497688" cy="13766800"/>
          </a:xfrm>
          <a:prstGeom prst="rect">
            <a:avLst/>
          </a:prstGeom>
          <a:gradFill>
            <a:gsLst>
              <a:gs pos="0">
                <a:srgbClr val="315094"/>
              </a:gs>
              <a:gs pos="100000">
                <a:srgbClr val="293C6E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 algn="ctr">
              <a:defRPr kumimoji="0" sz="10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dirty="0"/>
              <a:t>Section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43DC583-F6CD-401E-7E06-373CCF952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918512" y="758208"/>
            <a:ext cx="2698754" cy="1143002"/>
          </a:xfrm>
          <a:prstGeom prst="rect">
            <a:avLst/>
          </a:prstGeom>
        </p:spPr>
      </p:pic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B18B5FE2-77F7-8983-B96D-E39C876C98D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6734" y="758207"/>
            <a:ext cx="1914949" cy="11430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51268309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rPr dirty="0"/>
              <a:t>Slide Title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rPr dirty="0"/>
              <a:t>Slide bullet text</a:t>
            </a:r>
          </a:p>
          <a:p>
            <a:pPr lvl="1"/>
            <a:endParaRPr dirty="0"/>
          </a:p>
          <a:p>
            <a:pPr lvl="2"/>
            <a:endParaRPr dirty="0"/>
          </a:p>
          <a:p>
            <a:pPr lvl="3"/>
            <a:endParaRPr dirty="0"/>
          </a:p>
          <a:p>
            <a:pPr lvl="4"/>
            <a:endParaRPr dirty="0"/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89384" y="13076008"/>
            <a:ext cx="392736" cy="37959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>
                <a:solidFill>
                  <a:srgbClr val="000000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</a:lstStyle>
          <a:p>
            <a:fld id="{86CB4B4D-7CA3-9044-876B-883B54F8677D}" type="slidenum">
              <a:rPr lang="en-ID"/>
              <a:pPr/>
              <a:t>‹#›</a:t>
            </a:fld>
            <a:endParaRPr lang="en-ID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66" r:id="rId2"/>
    <p:sldLayoutId id="214748368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4" r:id="rId11"/>
    <p:sldLayoutId id="2147483667" r:id="rId12"/>
    <p:sldLayoutId id="2147483668" r:id="rId13"/>
    <p:sldLayoutId id="2147483685" r:id="rId14"/>
    <p:sldLayoutId id="2147483669" r:id="rId15"/>
    <p:sldLayoutId id="2147483683" r:id="rId16"/>
    <p:sldLayoutId id="2147483688" r:id="rId17"/>
    <p:sldLayoutId id="2147483670" r:id="rId18"/>
    <p:sldLayoutId id="2147483687" r:id="rId19"/>
    <p:sldLayoutId id="2147483671" r:id="rId20"/>
    <p:sldLayoutId id="2147483686" r:id="rId21"/>
    <p:sldLayoutId id="2147483680" r:id="rId22"/>
    <p:sldLayoutId id="2147483681" r:id="rId23"/>
  </p:sldLayoutIdLst>
  <p:transition spd="med"/>
  <p:txStyles>
    <p:titleStyle>
      <a:lvl1pPr marL="0" marR="0" indent="0" algn="l" defTabSz="2438338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Open Sans ExtraBold" panose="020B0606030504020204" pitchFamily="34" charset="0"/>
          <a:ea typeface="Open Sans ExtraBold" panose="020B0606030504020204" pitchFamily="34" charset="0"/>
          <a:cs typeface="Open Sans ExtraBold" panose="020B0606030504020204" pitchFamily="34" charset="0"/>
          <a:sym typeface="Helvetica Neue"/>
        </a:defRPr>
      </a:lvl1pPr>
      <a:lvl2pPr marL="0" marR="0" indent="457200" algn="l" defTabSz="2438338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  <a:sym typeface="Helvetica Neue"/>
        </a:defRPr>
      </a:lvl1pPr>
      <a:lvl2pPr marL="1219200" marR="0" indent="-609600" algn="l" defTabSz="2438338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  <a:sym typeface="Helvetica Neue"/>
        </a:defRPr>
      </a:lvl2pPr>
      <a:lvl3pPr marL="1828800" marR="0" indent="-609600" algn="l" defTabSz="2438338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  <a:sym typeface="Helvetica Neue"/>
        </a:defRPr>
      </a:lvl3pPr>
      <a:lvl4pPr marL="2438400" marR="0" indent="-609600" algn="l" defTabSz="2438338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  <a:sym typeface="Helvetica Neue"/>
        </a:defRPr>
      </a:lvl4pPr>
      <a:lvl5pPr marL="3048000" marR="0" indent="-609600" algn="l" defTabSz="2438338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  <a:sym typeface="Helvetica Neue"/>
        </a:defRPr>
      </a:lvl5pPr>
      <a:lvl6pPr marL="3657600" marR="0" indent="-609600" algn="l" defTabSz="2438338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F9371B-F92F-AED8-457A-F4BAE6779B8C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 lIns="50800" tIns="50800" rIns="50800" bIns="50800" anchor="t">
            <a:normAutofit/>
          </a:bodyPr>
          <a:lstStyle/>
          <a:p>
            <a:r>
              <a:rPr lang="en-US" dirty="0"/>
              <a:t>Session 09-10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5C0E2BF-BBBC-BF27-4255-C5149D193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Selection and Regularization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9DA326-32BB-7EBF-F49C-D0308881B79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7564589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Judul 12">
            <a:extLst>
              <a:ext uri="{FF2B5EF4-FFF2-40B4-BE49-F238E27FC236}">
                <a16:creationId xmlns:a16="http://schemas.microsoft.com/office/drawing/2014/main" id="{AFC6AD01-24D6-B23F-637C-474C7FBBB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0017" y="499317"/>
            <a:ext cx="14715569" cy="510281"/>
          </a:xfrm>
        </p:spPr>
        <p:txBody>
          <a:bodyPr>
            <a:noAutofit/>
          </a:bodyPr>
          <a:lstStyle/>
          <a:p>
            <a:r>
              <a:rPr lang="en-US" sz="4800" dirty="0">
                <a:latin typeface="+mj-lt"/>
              </a:rPr>
              <a:t>Overfitting and Underfitting</a:t>
            </a:r>
          </a:p>
        </p:txBody>
      </p:sp>
      <p:sp>
        <p:nvSpPr>
          <p:cNvPr id="15" name="Tampungan Konten 14">
            <a:extLst>
              <a:ext uri="{FF2B5EF4-FFF2-40B4-BE49-F238E27FC236}">
                <a16:creationId xmlns:a16="http://schemas.microsoft.com/office/drawing/2014/main" id="{FC0F9715-3361-3A3E-A4CD-86B72129162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66042" y="2557980"/>
            <a:ext cx="23380929" cy="11158019"/>
          </a:xfrm>
        </p:spPr>
        <p:txBody>
          <a:bodyPr>
            <a:normAutofit/>
          </a:bodyPr>
          <a:lstStyle/>
          <a:p>
            <a:pPr marL="1773238" indent="-914400" algn="just">
              <a:spcBef>
                <a:spcPts val="1800"/>
              </a:spcBef>
            </a:pPr>
            <a:r>
              <a:rPr lang="en-US" sz="4000" b="1" dirty="0">
                <a:solidFill>
                  <a:schemeClr val="tx1"/>
                </a:solidFill>
                <a:latin typeface="+mj-lt"/>
              </a:rPr>
              <a:t>Reasons for Underfitting</a:t>
            </a:r>
          </a:p>
          <a:p>
            <a:pPr marL="2976563" lvl="2" indent="-914400" algn="just">
              <a:spcBef>
                <a:spcPts val="1800"/>
              </a:spcBef>
            </a:pPr>
            <a:r>
              <a:rPr lang="en-US" sz="4000" dirty="0">
                <a:solidFill>
                  <a:schemeClr val="tx1"/>
                </a:solidFill>
                <a:latin typeface="+mj-lt"/>
              </a:rPr>
              <a:t>Data used for training is not cleaned and contains noise (garbage values) in it</a:t>
            </a:r>
          </a:p>
          <a:p>
            <a:pPr marL="2976563" lvl="2" indent="-914400" algn="just">
              <a:spcBef>
                <a:spcPts val="1800"/>
              </a:spcBef>
            </a:pPr>
            <a:r>
              <a:rPr lang="en-US" sz="4000" dirty="0">
                <a:solidFill>
                  <a:schemeClr val="tx1"/>
                </a:solidFill>
                <a:latin typeface="+mj-lt"/>
              </a:rPr>
              <a:t>The model has a </a:t>
            </a:r>
            <a:r>
              <a:rPr lang="en-US" sz="4000" b="1" dirty="0">
                <a:solidFill>
                  <a:srgbClr val="00B0F0"/>
                </a:solidFill>
                <a:latin typeface="+mj-lt"/>
              </a:rPr>
              <a:t>high bias</a:t>
            </a:r>
          </a:p>
          <a:p>
            <a:pPr marL="2976563" lvl="2" indent="-914400" algn="just">
              <a:spcBef>
                <a:spcPts val="1800"/>
              </a:spcBef>
            </a:pPr>
            <a:r>
              <a:rPr lang="en-US" sz="4000" dirty="0">
                <a:solidFill>
                  <a:schemeClr val="tx1"/>
                </a:solidFill>
                <a:latin typeface="+mj-lt"/>
              </a:rPr>
              <a:t>The size of the training dataset used is not enough</a:t>
            </a:r>
          </a:p>
          <a:p>
            <a:pPr marL="2976563" lvl="2" indent="-914400" algn="just">
              <a:spcBef>
                <a:spcPts val="1800"/>
              </a:spcBef>
            </a:pPr>
            <a:r>
              <a:rPr lang="en-US" sz="4000" dirty="0">
                <a:solidFill>
                  <a:schemeClr val="tx1"/>
                </a:solidFill>
                <a:latin typeface="+mj-lt"/>
              </a:rPr>
              <a:t>The model is </a:t>
            </a:r>
            <a:r>
              <a:rPr lang="en-US" sz="4000" b="1" dirty="0">
                <a:solidFill>
                  <a:srgbClr val="00B0F0"/>
                </a:solidFill>
                <a:latin typeface="+mj-lt"/>
              </a:rPr>
              <a:t>too simple</a:t>
            </a:r>
          </a:p>
          <a:p>
            <a:pPr marL="1773238" indent="-914400" algn="just">
              <a:spcBef>
                <a:spcPts val="1800"/>
              </a:spcBef>
            </a:pPr>
            <a:endParaRPr lang="en-US" sz="4000" b="1" dirty="0">
              <a:solidFill>
                <a:schemeClr val="tx1"/>
              </a:solidFill>
              <a:latin typeface="+mj-lt"/>
            </a:endParaRPr>
          </a:p>
          <a:p>
            <a:pPr marL="1773238" indent="-914400" algn="just">
              <a:spcBef>
                <a:spcPts val="1800"/>
              </a:spcBef>
            </a:pPr>
            <a:r>
              <a:rPr lang="en-US" sz="4000" b="1" dirty="0">
                <a:solidFill>
                  <a:schemeClr val="tx1"/>
                </a:solidFill>
                <a:latin typeface="+mj-lt"/>
              </a:rPr>
              <a:t>Ways to Tackle Underfitting</a:t>
            </a:r>
          </a:p>
          <a:p>
            <a:pPr marL="2976563" lvl="2" indent="-914400" algn="just">
              <a:spcBef>
                <a:spcPts val="1800"/>
              </a:spcBef>
            </a:pPr>
            <a:r>
              <a:rPr lang="en-US" sz="4000" dirty="0">
                <a:solidFill>
                  <a:schemeClr val="tx1"/>
                </a:solidFill>
                <a:latin typeface="+mj-lt"/>
              </a:rPr>
              <a:t>Increase the </a:t>
            </a:r>
            <a:r>
              <a:rPr lang="en-US" sz="4000" b="1" dirty="0">
                <a:solidFill>
                  <a:srgbClr val="00B0F0"/>
                </a:solidFill>
                <a:latin typeface="+mj-lt"/>
              </a:rPr>
              <a:t>number of features </a:t>
            </a:r>
            <a:r>
              <a:rPr lang="en-US" sz="4000" dirty="0">
                <a:solidFill>
                  <a:schemeClr val="tx1"/>
                </a:solidFill>
                <a:latin typeface="+mj-lt"/>
              </a:rPr>
              <a:t>in the dataset</a:t>
            </a:r>
          </a:p>
          <a:p>
            <a:pPr marL="2976563" lvl="2" indent="-914400" algn="just">
              <a:spcBef>
                <a:spcPts val="1800"/>
              </a:spcBef>
            </a:pPr>
            <a:r>
              <a:rPr lang="en-US" sz="4000" dirty="0">
                <a:solidFill>
                  <a:schemeClr val="tx1"/>
                </a:solidFill>
                <a:latin typeface="+mj-lt"/>
              </a:rPr>
              <a:t>Increase </a:t>
            </a:r>
            <a:r>
              <a:rPr lang="en-US" sz="4000" b="1" dirty="0">
                <a:solidFill>
                  <a:srgbClr val="00B0F0"/>
                </a:solidFill>
                <a:latin typeface="+mj-lt"/>
              </a:rPr>
              <a:t>model complexity</a:t>
            </a:r>
          </a:p>
          <a:p>
            <a:pPr marL="2976563" lvl="2" indent="-914400" algn="just">
              <a:spcBef>
                <a:spcPts val="1800"/>
              </a:spcBef>
            </a:pPr>
            <a:r>
              <a:rPr lang="en-US" sz="4000" dirty="0">
                <a:solidFill>
                  <a:schemeClr val="tx1"/>
                </a:solidFill>
                <a:latin typeface="+mj-lt"/>
              </a:rPr>
              <a:t>Reduce noise in the data</a:t>
            </a:r>
          </a:p>
          <a:p>
            <a:pPr marL="2976563" lvl="2" indent="-914400" algn="just">
              <a:spcBef>
                <a:spcPts val="1800"/>
              </a:spcBef>
            </a:pPr>
            <a:r>
              <a:rPr lang="en-US" sz="4000" dirty="0">
                <a:solidFill>
                  <a:schemeClr val="tx1"/>
                </a:solidFill>
                <a:latin typeface="+mj-lt"/>
              </a:rPr>
              <a:t>Increase the duration of training the data</a:t>
            </a:r>
          </a:p>
        </p:txBody>
      </p:sp>
      <p:sp>
        <p:nvSpPr>
          <p:cNvPr id="2" name="Kotak Teks 1">
            <a:extLst>
              <a:ext uri="{FF2B5EF4-FFF2-40B4-BE49-F238E27FC236}">
                <a16:creationId xmlns:a16="http://schemas.microsoft.com/office/drawing/2014/main" id="{B1C50619-9163-8C5B-4A2B-B3171521820F}"/>
              </a:ext>
            </a:extLst>
          </p:cNvPr>
          <p:cNvSpPr txBox="1"/>
          <p:nvPr/>
        </p:nvSpPr>
        <p:spPr>
          <a:xfrm>
            <a:off x="4083726" y="1455494"/>
            <a:ext cx="2709075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Underfitting</a:t>
            </a:r>
          </a:p>
        </p:txBody>
      </p:sp>
    </p:spTree>
    <p:extLst>
      <p:ext uri="{BB962C8B-B14F-4D97-AF65-F5344CB8AC3E}">
        <p14:creationId xmlns:p14="http://schemas.microsoft.com/office/powerpoint/2010/main" val="2109856504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Judul 12">
            <a:extLst>
              <a:ext uri="{FF2B5EF4-FFF2-40B4-BE49-F238E27FC236}">
                <a16:creationId xmlns:a16="http://schemas.microsoft.com/office/drawing/2014/main" id="{AFC6AD01-24D6-B23F-637C-474C7FBBB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0017" y="499317"/>
            <a:ext cx="14715569" cy="510281"/>
          </a:xfrm>
        </p:spPr>
        <p:txBody>
          <a:bodyPr>
            <a:noAutofit/>
          </a:bodyPr>
          <a:lstStyle/>
          <a:p>
            <a:r>
              <a:rPr lang="en-US" sz="4800" dirty="0">
                <a:latin typeface="+mj-lt"/>
              </a:rPr>
              <a:t>Overfitting and Underfitting</a:t>
            </a:r>
          </a:p>
        </p:txBody>
      </p:sp>
      <p:pic>
        <p:nvPicPr>
          <p:cNvPr id="36" name="Gambar 35">
            <a:extLst>
              <a:ext uri="{FF2B5EF4-FFF2-40B4-BE49-F238E27FC236}">
                <a16:creationId xmlns:a16="http://schemas.microsoft.com/office/drawing/2014/main" id="{49356977-A882-D10D-FE69-82EA75ED6E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8046" y="3000606"/>
            <a:ext cx="16100872" cy="9681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305561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Judul 12">
            <a:extLst>
              <a:ext uri="{FF2B5EF4-FFF2-40B4-BE49-F238E27FC236}">
                <a16:creationId xmlns:a16="http://schemas.microsoft.com/office/drawing/2014/main" id="{AFC6AD01-24D6-B23F-637C-474C7FBBB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0017" y="499317"/>
            <a:ext cx="14715569" cy="510281"/>
          </a:xfrm>
        </p:spPr>
        <p:txBody>
          <a:bodyPr>
            <a:noAutofit/>
          </a:bodyPr>
          <a:lstStyle/>
          <a:p>
            <a:r>
              <a:rPr lang="en-US" sz="4800" dirty="0">
                <a:latin typeface="+mj-lt"/>
              </a:rPr>
              <a:t>Overfitting and Underfitting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2F04D08-537D-0A37-E792-B6737BD836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1438275"/>
            <a:ext cx="12192000" cy="1227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7539542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Judul 12">
            <a:extLst>
              <a:ext uri="{FF2B5EF4-FFF2-40B4-BE49-F238E27FC236}">
                <a16:creationId xmlns:a16="http://schemas.microsoft.com/office/drawing/2014/main" id="{AFC6AD01-24D6-B23F-637C-474C7FBBB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0017" y="499317"/>
            <a:ext cx="14715569" cy="510281"/>
          </a:xfrm>
        </p:spPr>
        <p:txBody>
          <a:bodyPr>
            <a:noAutofit/>
          </a:bodyPr>
          <a:lstStyle/>
          <a:p>
            <a:r>
              <a:rPr lang="en-US" sz="4800" dirty="0">
                <a:latin typeface="+mj-lt"/>
              </a:rPr>
              <a:t>Overfitting and Underfitting</a:t>
            </a:r>
          </a:p>
        </p:txBody>
      </p:sp>
      <p:sp>
        <p:nvSpPr>
          <p:cNvPr id="15" name="Tampungan Konten 14">
            <a:extLst>
              <a:ext uri="{FF2B5EF4-FFF2-40B4-BE49-F238E27FC236}">
                <a16:creationId xmlns:a16="http://schemas.microsoft.com/office/drawing/2014/main" id="{FC0F9715-3361-3A3E-A4CD-86B72129162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66042" y="2557980"/>
            <a:ext cx="23380929" cy="11158019"/>
          </a:xfrm>
        </p:spPr>
        <p:txBody>
          <a:bodyPr>
            <a:noAutofit/>
          </a:bodyPr>
          <a:lstStyle/>
          <a:p>
            <a:pPr marL="1773238" indent="-914400" algn="just">
              <a:spcBef>
                <a:spcPts val="1800"/>
              </a:spcBef>
            </a:pPr>
            <a:r>
              <a:rPr lang="en-US" sz="3600" b="1" dirty="0">
                <a:solidFill>
                  <a:schemeClr val="tx1"/>
                </a:solidFill>
                <a:latin typeface="+mj-lt"/>
              </a:rPr>
              <a:t>What is bias and variance in machine learning?</a:t>
            </a:r>
          </a:p>
          <a:p>
            <a:pPr marL="2976563" lvl="2" indent="-914400" algn="just">
              <a:spcBef>
                <a:spcPts val="1800"/>
              </a:spcBef>
            </a:pPr>
            <a:r>
              <a:rPr lang="en-US" sz="3600" b="1" dirty="0">
                <a:solidFill>
                  <a:schemeClr val="tx1"/>
                </a:solidFill>
                <a:latin typeface="+mj-lt"/>
              </a:rPr>
              <a:t>Bias:</a:t>
            </a:r>
          </a:p>
          <a:p>
            <a:pPr marL="3644901" lvl="3" indent="-914400" algn="just">
              <a:spcBef>
                <a:spcPts val="1800"/>
              </a:spcBef>
            </a:pPr>
            <a:r>
              <a:rPr lang="en-US" sz="3600" dirty="0">
                <a:solidFill>
                  <a:schemeClr val="tx1"/>
                </a:solidFill>
                <a:latin typeface="+mj-lt"/>
              </a:rPr>
              <a:t>Bias is the error between average model prediction and ground truth</a:t>
            </a:r>
          </a:p>
          <a:p>
            <a:pPr marL="3644901" lvl="3" indent="-914400" algn="just">
              <a:spcBef>
                <a:spcPts val="1800"/>
              </a:spcBef>
            </a:pPr>
            <a:r>
              <a:rPr lang="en-US" sz="3600" dirty="0">
                <a:solidFill>
                  <a:schemeClr val="tx1"/>
                </a:solidFill>
                <a:latin typeface="+mj-lt"/>
              </a:rPr>
              <a:t>It tells us the capacity of the underlying model to predict the values.</a:t>
            </a:r>
          </a:p>
          <a:p>
            <a:pPr marL="5164138" lvl="5" indent="-914400" algn="just">
              <a:spcBef>
                <a:spcPts val="1800"/>
              </a:spcBef>
            </a:pPr>
            <a:r>
              <a:rPr lang="en-US" sz="3200" b="1" dirty="0">
                <a:solidFill>
                  <a:schemeClr val="tx1"/>
                </a:solidFill>
                <a:latin typeface="+mj-lt"/>
              </a:rPr>
              <a:t>Low Bias: </a:t>
            </a:r>
            <a:r>
              <a:rPr lang="en-US" sz="3200" dirty="0">
                <a:solidFill>
                  <a:schemeClr val="tx1"/>
                </a:solidFill>
                <a:latin typeface="+mj-lt"/>
              </a:rPr>
              <a:t>Suggests </a:t>
            </a:r>
            <a:r>
              <a:rPr lang="en-US" sz="3200" b="1" dirty="0">
                <a:solidFill>
                  <a:srgbClr val="00B0F0"/>
                </a:solidFill>
                <a:latin typeface="+mj-lt"/>
              </a:rPr>
              <a:t>less assumptions </a:t>
            </a:r>
            <a:r>
              <a:rPr lang="en-US" sz="3200" dirty="0">
                <a:solidFill>
                  <a:schemeClr val="tx1"/>
                </a:solidFill>
                <a:latin typeface="+mj-lt"/>
              </a:rPr>
              <a:t>about the form of the target function.</a:t>
            </a:r>
          </a:p>
          <a:p>
            <a:pPr marL="5164138" lvl="5" indent="-914400" algn="just">
              <a:spcBef>
                <a:spcPts val="1800"/>
              </a:spcBef>
            </a:pPr>
            <a:r>
              <a:rPr lang="en-US" sz="3200" b="1" dirty="0">
                <a:solidFill>
                  <a:schemeClr val="tx1"/>
                </a:solidFill>
                <a:latin typeface="+mj-lt"/>
              </a:rPr>
              <a:t>High-Bias: </a:t>
            </a:r>
            <a:r>
              <a:rPr lang="en-US" sz="3200" dirty="0">
                <a:solidFill>
                  <a:schemeClr val="tx1"/>
                </a:solidFill>
                <a:latin typeface="+mj-lt"/>
              </a:rPr>
              <a:t>Suggests </a:t>
            </a:r>
            <a:r>
              <a:rPr lang="en-US" sz="3200" b="1" dirty="0">
                <a:solidFill>
                  <a:srgbClr val="00B0F0"/>
                </a:solidFill>
                <a:latin typeface="+mj-lt"/>
              </a:rPr>
              <a:t>more assumptions </a:t>
            </a:r>
            <a:r>
              <a:rPr lang="en-US" sz="3200" dirty="0">
                <a:solidFill>
                  <a:schemeClr val="tx1"/>
                </a:solidFill>
                <a:latin typeface="+mj-lt"/>
              </a:rPr>
              <a:t>about the form of the target function.</a:t>
            </a:r>
          </a:p>
          <a:p>
            <a:pPr marL="2976563" lvl="2" indent="-914400" algn="just">
              <a:spcBef>
                <a:spcPts val="1800"/>
              </a:spcBef>
            </a:pPr>
            <a:r>
              <a:rPr lang="en-US" sz="3600" b="1" dirty="0">
                <a:solidFill>
                  <a:schemeClr val="tx1"/>
                </a:solidFill>
                <a:latin typeface="+mj-lt"/>
              </a:rPr>
              <a:t>Variance:</a:t>
            </a:r>
          </a:p>
          <a:p>
            <a:pPr marL="3644901" lvl="3" indent="-914400" algn="just">
              <a:spcBef>
                <a:spcPts val="1800"/>
              </a:spcBef>
            </a:pPr>
            <a:r>
              <a:rPr lang="en-US" sz="3600" b="0" i="0" dirty="0">
                <a:solidFill>
                  <a:schemeClr val="tx1"/>
                </a:solidFill>
                <a:effectLst/>
                <a:latin typeface="+mj-lt"/>
              </a:rPr>
              <a:t>Variance is  the amount that the estimate of the target function will change if different training data was used.</a:t>
            </a:r>
            <a:endParaRPr lang="en-US" sz="3600" b="1" i="0" dirty="0">
              <a:solidFill>
                <a:schemeClr val="tx1"/>
              </a:solidFill>
              <a:effectLst/>
              <a:latin typeface="+mj-lt"/>
            </a:endParaRPr>
          </a:p>
          <a:p>
            <a:pPr marL="3644901" lvl="3" indent="-914400" algn="just">
              <a:spcBef>
                <a:spcPts val="1800"/>
              </a:spcBef>
            </a:pPr>
            <a:r>
              <a:rPr lang="en-US" sz="3600" b="0" i="0" dirty="0">
                <a:solidFill>
                  <a:schemeClr val="tx1"/>
                </a:solidFill>
                <a:effectLst/>
                <a:latin typeface="+mj-lt"/>
              </a:rPr>
              <a:t>The variance of estimated function tells us how much the function can adjust to the change in dataset.</a:t>
            </a:r>
          </a:p>
          <a:p>
            <a:pPr marL="3644901" lvl="3" indent="-914400" algn="just">
              <a:spcBef>
                <a:spcPts val="1800"/>
              </a:spcBef>
            </a:pPr>
            <a:r>
              <a:rPr lang="en-US" sz="3600" dirty="0">
                <a:solidFill>
                  <a:schemeClr val="tx1"/>
                </a:solidFill>
                <a:latin typeface="+mj-lt"/>
              </a:rPr>
              <a:t>Machine learning algorithms that have a </a:t>
            </a:r>
            <a:r>
              <a:rPr lang="en-US" sz="3600" b="1" dirty="0">
                <a:solidFill>
                  <a:srgbClr val="00B0F0"/>
                </a:solidFill>
                <a:latin typeface="+mj-lt"/>
              </a:rPr>
              <a:t>high variance </a:t>
            </a:r>
            <a:r>
              <a:rPr lang="en-US" sz="3600" dirty="0">
                <a:solidFill>
                  <a:schemeClr val="tx1"/>
                </a:solidFill>
                <a:latin typeface="+mj-lt"/>
              </a:rPr>
              <a:t>are strongly in </a:t>
            </a:r>
            <a:r>
              <a:rPr lang="en-US" sz="3600" b="1" dirty="0">
                <a:solidFill>
                  <a:srgbClr val="00B0F0"/>
                </a:solidFill>
                <a:latin typeface="+mj-lt"/>
              </a:rPr>
              <a:t>influenced by the specifics of the training dat</a:t>
            </a:r>
            <a:r>
              <a:rPr lang="en-US" sz="3600" dirty="0">
                <a:solidFill>
                  <a:schemeClr val="tx1"/>
                </a:solidFill>
                <a:latin typeface="+mj-lt"/>
              </a:rPr>
              <a:t>a. </a:t>
            </a:r>
          </a:p>
          <a:p>
            <a:pPr marL="5164138" lvl="5" indent="-914400" algn="just">
              <a:spcBef>
                <a:spcPts val="1800"/>
              </a:spcBef>
            </a:pPr>
            <a:r>
              <a:rPr lang="en-US" sz="3200" b="1" dirty="0">
                <a:solidFill>
                  <a:schemeClr val="tx1"/>
                </a:solidFill>
                <a:latin typeface="+mj-lt"/>
              </a:rPr>
              <a:t>Low Variance: </a:t>
            </a:r>
            <a:r>
              <a:rPr lang="en-US" sz="3200" dirty="0">
                <a:solidFill>
                  <a:schemeClr val="tx1"/>
                </a:solidFill>
                <a:latin typeface="+mj-lt"/>
              </a:rPr>
              <a:t>Suggests </a:t>
            </a:r>
            <a:r>
              <a:rPr lang="en-US" sz="3200" b="1" dirty="0">
                <a:solidFill>
                  <a:srgbClr val="00B0F0"/>
                </a:solidFill>
                <a:latin typeface="+mj-lt"/>
              </a:rPr>
              <a:t>small changes </a:t>
            </a:r>
            <a:r>
              <a:rPr lang="en-US" sz="3200" dirty="0">
                <a:solidFill>
                  <a:schemeClr val="tx1"/>
                </a:solidFill>
                <a:latin typeface="+mj-lt"/>
              </a:rPr>
              <a:t>to the estimate of the target function with changes to the training dataset.</a:t>
            </a:r>
          </a:p>
          <a:p>
            <a:pPr marL="5164138" lvl="5" indent="-914400" algn="just">
              <a:spcBef>
                <a:spcPts val="1800"/>
              </a:spcBef>
            </a:pPr>
            <a:r>
              <a:rPr lang="en-US" sz="3200" b="1" dirty="0">
                <a:solidFill>
                  <a:schemeClr val="tx1"/>
                </a:solidFill>
                <a:latin typeface="+mj-lt"/>
              </a:rPr>
              <a:t>High Variance: </a:t>
            </a:r>
            <a:r>
              <a:rPr lang="en-US" sz="3200" dirty="0">
                <a:solidFill>
                  <a:schemeClr val="tx1"/>
                </a:solidFill>
                <a:latin typeface="+mj-lt"/>
              </a:rPr>
              <a:t>Suggests </a:t>
            </a:r>
            <a:r>
              <a:rPr lang="en-US" sz="3200" b="1" dirty="0">
                <a:solidFill>
                  <a:srgbClr val="00B0F0"/>
                </a:solidFill>
                <a:latin typeface="+mj-lt"/>
              </a:rPr>
              <a:t>large changes </a:t>
            </a:r>
            <a:r>
              <a:rPr lang="en-US" sz="3200" dirty="0">
                <a:solidFill>
                  <a:schemeClr val="tx1"/>
                </a:solidFill>
                <a:latin typeface="+mj-lt"/>
              </a:rPr>
              <a:t>to the estimate of the target function with changes to the training dataset.</a:t>
            </a:r>
          </a:p>
          <a:p>
            <a:pPr marL="1773238" indent="-914400" algn="just">
              <a:spcBef>
                <a:spcPts val="1800"/>
              </a:spcBef>
            </a:pPr>
            <a:endParaRPr lang="en-US" sz="3600" b="1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57234931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Judul 12">
            <a:extLst>
              <a:ext uri="{FF2B5EF4-FFF2-40B4-BE49-F238E27FC236}">
                <a16:creationId xmlns:a16="http://schemas.microsoft.com/office/drawing/2014/main" id="{AFC6AD01-24D6-B23F-637C-474C7FBBB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0017" y="499317"/>
            <a:ext cx="14715569" cy="510281"/>
          </a:xfrm>
        </p:spPr>
        <p:txBody>
          <a:bodyPr>
            <a:noAutofit/>
          </a:bodyPr>
          <a:lstStyle/>
          <a:p>
            <a:r>
              <a:rPr lang="en-US" sz="4800" dirty="0">
                <a:latin typeface="+mj-lt"/>
              </a:rPr>
              <a:t>Overfitting and Underfitting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5FDEE5B2-92A4-BBF9-7046-3E6876AAC9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6407" y="2896013"/>
            <a:ext cx="11050863" cy="10536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9577631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Judul 4">
            <a:extLst>
              <a:ext uri="{FF2B5EF4-FFF2-40B4-BE49-F238E27FC236}">
                <a16:creationId xmlns:a16="http://schemas.microsoft.com/office/drawing/2014/main" id="{C5B773AD-3131-DABC-0943-3C804025A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 Validation</a:t>
            </a:r>
          </a:p>
        </p:txBody>
      </p:sp>
    </p:spTree>
    <p:extLst>
      <p:ext uri="{BB962C8B-B14F-4D97-AF65-F5344CB8AC3E}">
        <p14:creationId xmlns:p14="http://schemas.microsoft.com/office/powerpoint/2010/main" val="3888987059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ampungan Konten 14">
            <a:extLst>
              <a:ext uri="{FF2B5EF4-FFF2-40B4-BE49-F238E27FC236}">
                <a16:creationId xmlns:a16="http://schemas.microsoft.com/office/drawing/2014/main" id="{FC0F9715-3361-3A3E-A4CD-86B72129162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66042" y="2557980"/>
            <a:ext cx="23380929" cy="11158019"/>
          </a:xfrm>
        </p:spPr>
        <p:txBody>
          <a:bodyPr>
            <a:normAutofit/>
          </a:bodyPr>
          <a:lstStyle/>
          <a:p>
            <a:pPr marL="1773238" indent="-914400" algn="just">
              <a:spcBef>
                <a:spcPts val="1800"/>
              </a:spcBef>
            </a:pPr>
            <a:r>
              <a:rPr lang="en-US" sz="4000" dirty="0">
                <a:solidFill>
                  <a:schemeClr val="bg2">
                    <a:lumMod val="10000"/>
                  </a:schemeClr>
                </a:solidFill>
                <a:latin typeface="+mj-lt"/>
              </a:rPr>
              <a:t> A general procedure for estimating the true error of a predictor</a:t>
            </a:r>
          </a:p>
          <a:p>
            <a:pPr marL="1773238" indent="-914400" algn="just">
              <a:spcBef>
                <a:spcPts val="1800"/>
              </a:spcBef>
            </a:pPr>
            <a:r>
              <a:rPr lang="en-US" sz="4000" dirty="0">
                <a:solidFill>
                  <a:schemeClr val="bg2">
                    <a:lumMod val="10000"/>
                  </a:schemeClr>
                </a:solidFill>
                <a:latin typeface="+mj-lt"/>
              </a:rPr>
              <a:t>The data is split into two subsets:</a:t>
            </a:r>
          </a:p>
          <a:p>
            <a:pPr marL="2976563" lvl="2" indent="-914400" algn="just">
              <a:spcBef>
                <a:spcPts val="1800"/>
              </a:spcBef>
            </a:pPr>
            <a:r>
              <a:rPr lang="en-US" sz="4000" b="1" dirty="0">
                <a:solidFill>
                  <a:srgbClr val="00B0F0"/>
                </a:solidFill>
                <a:latin typeface="+mj-lt"/>
              </a:rPr>
              <a:t>Training Set </a:t>
            </a:r>
            <a:r>
              <a:rPr lang="en-US" sz="4000" dirty="0">
                <a:solidFill>
                  <a:schemeClr val="bg2">
                    <a:lumMod val="10000"/>
                  </a:schemeClr>
                </a:solidFill>
                <a:latin typeface="+mj-lt"/>
              </a:rPr>
              <a:t>used only to find the right predictor</a:t>
            </a:r>
          </a:p>
          <a:p>
            <a:pPr marL="2976563" lvl="2" indent="-914400" algn="just">
              <a:spcBef>
                <a:spcPts val="1800"/>
              </a:spcBef>
            </a:pPr>
            <a:r>
              <a:rPr lang="en-US" sz="4000" b="1" dirty="0">
                <a:solidFill>
                  <a:srgbClr val="00B0F0"/>
                </a:solidFill>
                <a:latin typeface="+mj-lt"/>
              </a:rPr>
              <a:t>Test Set </a:t>
            </a:r>
            <a:r>
              <a:rPr lang="en-US" sz="4000" dirty="0">
                <a:solidFill>
                  <a:schemeClr val="bg2">
                    <a:lumMod val="10000"/>
                  </a:schemeClr>
                </a:solidFill>
                <a:latin typeface="+mj-lt"/>
              </a:rPr>
              <a:t>used to report the prediction error of the algorithm</a:t>
            </a:r>
          </a:p>
          <a:p>
            <a:pPr marL="2976563" lvl="2" indent="-914400" algn="just">
              <a:spcBef>
                <a:spcPts val="1800"/>
              </a:spcBef>
            </a:pPr>
            <a:endParaRPr lang="en-US" sz="4000" dirty="0">
              <a:solidFill>
                <a:schemeClr val="bg2">
                  <a:lumMod val="10000"/>
                </a:schemeClr>
              </a:solidFill>
              <a:latin typeface="+mj-lt"/>
            </a:endParaRPr>
          </a:p>
          <a:p>
            <a:pPr marL="1773238" indent="-914400" algn="just">
              <a:spcBef>
                <a:spcPts val="1800"/>
              </a:spcBef>
            </a:pPr>
            <a:r>
              <a:rPr lang="en-US" sz="4000" dirty="0">
                <a:solidFill>
                  <a:schemeClr val="bg2">
                    <a:lumMod val="10000"/>
                  </a:schemeClr>
                </a:solidFill>
                <a:latin typeface="+mj-lt"/>
              </a:rPr>
              <a:t>These sets must be </a:t>
            </a:r>
            <a:r>
              <a:rPr lang="en-US" sz="4000" b="1" dirty="0">
                <a:solidFill>
                  <a:srgbClr val="00B0F0"/>
                </a:solidFill>
                <a:latin typeface="+mj-lt"/>
              </a:rPr>
              <a:t>disjoint</a:t>
            </a:r>
            <a:r>
              <a:rPr lang="en-US" sz="4000" dirty="0">
                <a:solidFill>
                  <a:schemeClr val="bg2">
                    <a:lumMod val="10000"/>
                  </a:schemeClr>
                </a:solidFill>
                <a:latin typeface="+mj-lt"/>
              </a:rPr>
              <a:t>!</a:t>
            </a:r>
          </a:p>
          <a:p>
            <a:pPr marL="1773238" indent="-914400" algn="just">
              <a:spcBef>
                <a:spcPts val="1800"/>
              </a:spcBef>
            </a:pPr>
            <a:r>
              <a:rPr lang="en-US" sz="4000" dirty="0">
                <a:solidFill>
                  <a:schemeClr val="bg2">
                    <a:lumMod val="10000"/>
                  </a:schemeClr>
                </a:solidFill>
                <a:latin typeface="+mj-lt"/>
              </a:rPr>
              <a:t>The process is repeated several times, and the results are averaged to</a:t>
            </a:r>
          </a:p>
          <a:p>
            <a:pPr marL="1773238" indent="-914400" algn="just">
              <a:spcBef>
                <a:spcPts val="1800"/>
              </a:spcBef>
            </a:pPr>
            <a:r>
              <a:rPr lang="en-US" sz="4000" dirty="0">
                <a:solidFill>
                  <a:schemeClr val="bg2">
                    <a:lumMod val="10000"/>
                  </a:schemeClr>
                </a:solidFill>
                <a:latin typeface="+mj-lt"/>
              </a:rPr>
              <a:t>provide error estimates.</a:t>
            </a:r>
          </a:p>
        </p:txBody>
      </p:sp>
      <p:sp>
        <p:nvSpPr>
          <p:cNvPr id="4" name="Judul 12">
            <a:extLst>
              <a:ext uri="{FF2B5EF4-FFF2-40B4-BE49-F238E27FC236}">
                <a16:creationId xmlns:a16="http://schemas.microsoft.com/office/drawing/2014/main" id="{CCD7D88A-218D-3276-C6F3-B438DDC7E07C}"/>
              </a:ext>
            </a:extLst>
          </p:cNvPr>
          <p:cNvSpPr txBox="1">
            <a:spLocks/>
          </p:cNvSpPr>
          <p:nvPr/>
        </p:nvSpPr>
        <p:spPr>
          <a:xfrm>
            <a:off x="4240017" y="499317"/>
            <a:ext cx="14715569" cy="510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Autofit/>
          </a:bodyPr>
          <a:lstStyle>
            <a:lvl1pPr marL="0" marR="0" indent="0" algn="l" defTabSz="2438338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  <a:lvl2pPr marL="0" marR="0" indent="457200" algn="l" defTabSz="2438338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0" marR="0" indent="914400" algn="l" defTabSz="2438338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0" marR="0" indent="1371600" algn="l" defTabSz="2438338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0" marR="0" indent="1828800" algn="l" defTabSz="2438338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0" marR="0" indent="2286000" algn="l" defTabSz="2438338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0" marR="0" indent="2743200" algn="l" defTabSz="2438338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0" marR="0" indent="3200400" algn="l" defTabSz="2438338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0" marR="0" indent="3657600" algn="l" defTabSz="2438338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r>
              <a:rPr lang="en-US" sz="4800" dirty="0">
                <a:latin typeface="+mj-lt"/>
              </a:rPr>
              <a:t>Cross Validation</a:t>
            </a:r>
          </a:p>
        </p:txBody>
      </p:sp>
    </p:spTree>
    <p:extLst>
      <p:ext uri="{BB962C8B-B14F-4D97-AF65-F5344CB8AC3E}">
        <p14:creationId xmlns:p14="http://schemas.microsoft.com/office/powerpoint/2010/main" val="276790449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ampungan Konten 14">
            <a:extLst>
              <a:ext uri="{FF2B5EF4-FFF2-40B4-BE49-F238E27FC236}">
                <a16:creationId xmlns:a16="http://schemas.microsoft.com/office/drawing/2014/main" id="{FC0F9715-3361-3A3E-A4CD-86B72129162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66042" y="2557980"/>
            <a:ext cx="23380929" cy="11158019"/>
          </a:xfrm>
        </p:spPr>
        <p:txBody>
          <a:bodyPr>
            <a:normAutofit/>
          </a:bodyPr>
          <a:lstStyle/>
          <a:p>
            <a:pPr marL="1773238" indent="-914400" algn="just">
              <a:spcBef>
                <a:spcPts val="1800"/>
              </a:spcBef>
            </a:pPr>
            <a:r>
              <a:rPr lang="en-US" sz="4000" dirty="0">
                <a:solidFill>
                  <a:schemeClr val="bg2">
                    <a:lumMod val="10000"/>
                  </a:schemeClr>
                </a:solidFill>
                <a:latin typeface="+mj-lt"/>
              </a:rPr>
              <a:t>Several algorithm for Cross Validation:</a:t>
            </a:r>
          </a:p>
          <a:p>
            <a:pPr marL="2976563" lvl="2" indent="-914400" algn="just">
              <a:spcBef>
                <a:spcPts val="1800"/>
              </a:spcBef>
            </a:pPr>
            <a:r>
              <a:rPr lang="en-US" sz="4000" dirty="0">
                <a:solidFill>
                  <a:schemeClr val="bg2">
                    <a:lumMod val="10000"/>
                  </a:schemeClr>
                </a:solidFill>
                <a:latin typeface="+mj-lt"/>
              </a:rPr>
              <a:t>the holdout (simple train-test split)</a:t>
            </a:r>
          </a:p>
          <a:p>
            <a:pPr marL="2976563" lvl="2" indent="-914400" algn="just">
              <a:spcBef>
                <a:spcPts val="1800"/>
              </a:spcBef>
            </a:pPr>
            <a:r>
              <a:rPr lang="en-US" sz="4000" dirty="0">
                <a:solidFill>
                  <a:schemeClr val="bg2">
                    <a:lumMod val="10000"/>
                  </a:schemeClr>
                </a:solidFill>
                <a:latin typeface="+mj-lt"/>
              </a:rPr>
              <a:t>K-fold Cross-validation</a:t>
            </a:r>
          </a:p>
          <a:p>
            <a:pPr marL="2976563" lvl="2" indent="-914400" algn="just">
              <a:spcBef>
                <a:spcPts val="1800"/>
              </a:spcBef>
            </a:pPr>
            <a:r>
              <a:rPr lang="en-US" sz="4000" dirty="0">
                <a:solidFill>
                  <a:schemeClr val="bg2">
                    <a:lumMod val="10000"/>
                  </a:schemeClr>
                </a:solidFill>
                <a:latin typeface="+mj-lt"/>
              </a:rPr>
              <a:t>Stratified K-Fold cross-validation</a:t>
            </a:r>
          </a:p>
        </p:txBody>
      </p:sp>
      <p:sp>
        <p:nvSpPr>
          <p:cNvPr id="4" name="Judul 12">
            <a:extLst>
              <a:ext uri="{FF2B5EF4-FFF2-40B4-BE49-F238E27FC236}">
                <a16:creationId xmlns:a16="http://schemas.microsoft.com/office/drawing/2014/main" id="{CCD7D88A-218D-3276-C6F3-B438DDC7E07C}"/>
              </a:ext>
            </a:extLst>
          </p:cNvPr>
          <p:cNvSpPr txBox="1">
            <a:spLocks/>
          </p:cNvSpPr>
          <p:nvPr/>
        </p:nvSpPr>
        <p:spPr>
          <a:xfrm>
            <a:off x="4240017" y="499317"/>
            <a:ext cx="14715569" cy="510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Autofit/>
          </a:bodyPr>
          <a:lstStyle>
            <a:lvl1pPr marL="0" marR="0" indent="0" algn="l" defTabSz="2438338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  <a:lvl2pPr marL="0" marR="0" indent="457200" algn="l" defTabSz="2438338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0" marR="0" indent="914400" algn="l" defTabSz="2438338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0" marR="0" indent="1371600" algn="l" defTabSz="2438338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0" marR="0" indent="1828800" algn="l" defTabSz="2438338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0" marR="0" indent="2286000" algn="l" defTabSz="2438338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0" marR="0" indent="2743200" algn="l" defTabSz="2438338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0" marR="0" indent="3200400" algn="l" defTabSz="2438338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0" marR="0" indent="3657600" algn="l" defTabSz="2438338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r>
              <a:rPr lang="en-US" sz="4800" dirty="0">
                <a:latin typeface="+mj-lt"/>
              </a:rPr>
              <a:t>Cross Validation</a:t>
            </a:r>
          </a:p>
        </p:txBody>
      </p:sp>
    </p:spTree>
    <p:extLst>
      <p:ext uri="{BB962C8B-B14F-4D97-AF65-F5344CB8AC3E}">
        <p14:creationId xmlns:p14="http://schemas.microsoft.com/office/powerpoint/2010/main" val="1833501596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ampungan Konten 14">
            <a:extLst>
              <a:ext uri="{FF2B5EF4-FFF2-40B4-BE49-F238E27FC236}">
                <a16:creationId xmlns:a16="http://schemas.microsoft.com/office/drawing/2014/main" id="{FC0F9715-3361-3A3E-A4CD-86B72129162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66042" y="2557980"/>
            <a:ext cx="23380929" cy="11158019"/>
          </a:xfrm>
        </p:spPr>
        <p:txBody>
          <a:bodyPr>
            <a:normAutofit/>
          </a:bodyPr>
          <a:lstStyle/>
          <a:p>
            <a:pPr marL="2976563" lvl="2" indent="-914400" algn="just">
              <a:spcBef>
                <a:spcPts val="1800"/>
              </a:spcBef>
            </a:pPr>
            <a:r>
              <a:rPr lang="en-US" sz="4000" dirty="0">
                <a:solidFill>
                  <a:schemeClr val="bg2">
                    <a:lumMod val="10000"/>
                  </a:schemeClr>
                </a:solidFill>
                <a:latin typeface="+mj-lt"/>
              </a:rPr>
              <a:t>Randomly split data (and corresponding labels) into training and test set (e.g. 75%-25%)</a:t>
            </a:r>
          </a:p>
          <a:p>
            <a:pPr marL="2976563" lvl="2" indent="-914400" algn="just">
              <a:spcBef>
                <a:spcPts val="1800"/>
              </a:spcBef>
            </a:pPr>
            <a:r>
              <a:rPr lang="en-US" sz="4000" dirty="0">
                <a:solidFill>
                  <a:schemeClr val="bg2">
                    <a:lumMod val="10000"/>
                  </a:schemeClr>
                </a:solidFill>
                <a:latin typeface="+mj-lt"/>
              </a:rPr>
              <a:t>Train (fit) a model on the training data, score on the test data</a:t>
            </a:r>
          </a:p>
        </p:txBody>
      </p:sp>
      <p:sp>
        <p:nvSpPr>
          <p:cNvPr id="4" name="Judul 12">
            <a:extLst>
              <a:ext uri="{FF2B5EF4-FFF2-40B4-BE49-F238E27FC236}">
                <a16:creationId xmlns:a16="http://schemas.microsoft.com/office/drawing/2014/main" id="{CCD7D88A-218D-3276-C6F3-B438DDC7E07C}"/>
              </a:ext>
            </a:extLst>
          </p:cNvPr>
          <p:cNvSpPr txBox="1">
            <a:spLocks/>
          </p:cNvSpPr>
          <p:nvPr/>
        </p:nvSpPr>
        <p:spPr>
          <a:xfrm>
            <a:off x="4240017" y="499317"/>
            <a:ext cx="14715569" cy="510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Autofit/>
          </a:bodyPr>
          <a:lstStyle>
            <a:lvl1pPr marL="0" marR="0" indent="0" algn="l" defTabSz="2438338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  <a:lvl2pPr marL="0" marR="0" indent="457200" algn="l" defTabSz="2438338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0" marR="0" indent="914400" algn="l" defTabSz="2438338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0" marR="0" indent="1371600" algn="l" defTabSz="2438338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0" marR="0" indent="1828800" algn="l" defTabSz="2438338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0" marR="0" indent="2286000" algn="l" defTabSz="2438338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0" marR="0" indent="2743200" algn="l" defTabSz="2438338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0" marR="0" indent="3200400" algn="l" defTabSz="2438338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0" marR="0" indent="3657600" algn="l" defTabSz="2438338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r>
              <a:rPr lang="en-US" sz="4800">
                <a:latin typeface="+mj-lt"/>
              </a:rPr>
              <a:t>Cross Validation</a:t>
            </a:r>
            <a:endParaRPr lang="en-US" sz="4800" dirty="0">
              <a:latin typeface="+mj-lt"/>
            </a:endParaRPr>
          </a:p>
        </p:txBody>
      </p:sp>
      <p:sp>
        <p:nvSpPr>
          <p:cNvPr id="3" name="Kotak Teks 2">
            <a:extLst>
              <a:ext uri="{FF2B5EF4-FFF2-40B4-BE49-F238E27FC236}">
                <a16:creationId xmlns:a16="http://schemas.microsoft.com/office/drawing/2014/main" id="{0F77B217-2105-A0BE-D53C-AC740BDB99C7}"/>
              </a:ext>
            </a:extLst>
          </p:cNvPr>
          <p:cNvSpPr txBox="1"/>
          <p:nvPr/>
        </p:nvSpPr>
        <p:spPr>
          <a:xfrm>
            <a:off x="2102127" y="1552956"/>
            <a:ext cx="12195312" cy="64633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2976563" lvl="2" indent="-914400" algn="just">
              <a:spcBef>
                <a:spcPts val="1800"/>
              </a:spcBef>
            </a:pPr>
            <a:r>
              <a:rPr lang="en-US" sz="3600" dirty="0">
                <a:solidFill>
                  <a:schemeClr val="bg2">
                    <a:lumMod val="10000"/>
                  </a:schemeClr>
                </a:solidFill>
                <a:latin typeface="+mj-lt"/>
              </a:rPr>
              <a:t>the holdout (simple train-test split)</a:t>
            </a:r>
          </a:p>
        </p:txBody>
      </p:sp>
      <p:pic>
        <p:nvPicPr>
          <p:cNvPr id="6146" name="Picture 2" descr="Cross-Validation in Machine Learning: How to Do It Right">
            <a:extLst>
              <a:ext uri="{FF2B5EF4-FFF2-40B4-BE49-F238E27FC236}">
                <a16:creationId xmlns:a16="http://schemas.microsoft.com/office/drawing/2014/main" id="{33E1B834-950C-C9C9-355B-2875371F85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149" y="6490821"/>
            <a:ext cx="11571135" cy="4959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Gambar 5">
            <a:extLst>
              <a:ext uri="{FF2B5EF4-FFF2-40B4-BE49-F238E27FC236}">
                <a16:creationId xmlns:a16="http://schemas.microsoft.com/office/drawing/2014/main" id="{9FE9ACC7-DFC8-61A9-3580-726A910567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37543" y="6490820"/>
            <a:ext cx="12146457" cy="524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333846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ampungan Konten 14">
            <a:extLst>
              <a:ext uri="{FF2B5EF4-FFF2-40B4-BE49-F238E27FC236}">
                <a16:creationId xmlns:a16="http://schemas.microsoft.com/office/drawing/2014/main" id="{FC0F9715-3361-3A3E-A4CD-86B72129162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66042" y="2557980"/>
            <a:ext cx="23380929" cy="11158019"/>
          </a:xfrm>
        </p:spPr>
        <p:txBody>
          <a:bodyPr>
            <a:normAutofit/>
          </a:bodyPr>
          <a:lstStyle/>
          <a:p>
            <a:pPr marL="2976563" lvl="2" indent="-914400" algn="just">
              <a:spcBef>
                <a:spcPts val="1800"/>
              </a:spcBef>
            </a:pPr>
            <a:r>
              <a:rPr lang="en-US" sz="4000" dirty="0">
                <a:solidFill>
                  <a:schemeClr val="bg2">
                    <a:lumMod val="10000"/>
                  </a:schemeClr>
                </a:solidFill>
                <a:latin typeface="+mj-lt"/>
              </a:rPr>
              <a:t>Each random split can yield </a:t>
            </a:r>
            <a:r>
              <a:rPr lang="en-US" sz="4000" b="1" dirty="0">
                <a:solidFill>
                  <a:srgbClr val="00B0F0"/>
                </a:solidFill>
                <a:latin typeface="+mj-lt"/>
              </a:rPr>
              <a:t>very different models </a:t>
            </a:r>
            <a:r>
              <a:rPr lang="en-US" sz="4000" dirty="0">
                <a:solidFill>
                  <a:schemeClr val="bg2">
                    <a:lumMod val="10000"/>
                  </a:schemeClr>
                </a:solidFill>
                <a:latin typeface="+mj-lt"/>
              </a:rPr>
              <a:t>(and scores) </a:t>
            </a:r>
          </a:p>
          <a:p>
            <a:pPr marL="3644901" lvl="3" indent="-914400" algn="just">
              <a:spcBef>
                <a:spcPts val="1800"/>
              </a:spcBef>
            </a:pPr>
            <a:r>
              <a:rPr lang="en-US" sz="4000" dirty="0">
                <a:solidFill>
                  <a:schemeClr val="bg2">
                    <a:lumMod val="10000"/>
                  </a:schemeClr>
                </a:solidFill>
                <a:latin typeface="+mj-lt"/>
              </a:rPr>
              <a:t>e.g. all easy (of hard) examples could end up in the test set</a:t>
            </a:r>
          </a:p>
          <a:p>
            <a:pPr marL="2976563" lvl="2" indent="-914400" algn="just">
              <a:spcBef>
                <a:spcPts val="1800"/>
              </a:spcBef>
            </a:pPr>
            <a:r>
              <a:rPr lang="en-US" sz="4000" dirty="0">
                <a:solidFill>
                  <a:schemeClr val="bg2">
                    <a:lumMod val="10000"/>
                  </a:schemeClr>
                </a:solidFill>
                <a:latin typeface="+mj-lt"/>
              </a:rPr>
              <a:t>Split data into </a:t>
            </a:r>
            <a:r>
              <a:rPr lang="en-US" sz="4000" b="1" dirty="0">
                <a:solidFill>
                  <a:srgbClr val="00B0F0"/>
                </a:solidFill>
                <a:latin typeface="+mj-lt"/>
              </a:rPr>
              <a:t>k equal-sized parts</a:t>
            </a:r>
            <a:r>
              <a:rPr lang="en-US" sz="4000" dirty="0">
                <a:solidFill>
                  <a:schemeClr val="bg2">
                    <a:lumMod val="10000"/>
                  </a:schemeClr>
                </a:solidFill>
                <a:latin typeface="+mj-lt"/>
              </a:rPr>
              <a:t>, called folds</a:t>
            </a:r>
          </a:p>
          <a:p>
            <a:pPr marL="3644901" lvl="3" indent="-914400" algn="just">
              <a:spcBef>
                <a:spcPts val="1800"/>
              </a:spcBef>
            </a:pPr>
            <a:r>
              <a:rPr lang="en-US" sz="4000" dirty="0">
                <a:solidFill>
                  <a:schemeClr val="bg2">
                    <a:lumMod val="10000"/>
                  </a:schemeClr>
                </a:solidFill>
                <a:latin typeface="+mj-lt"/>
              </a:rPr>
              <a:t>Create k splits, each time using a different fold as the test set</a:t>
            </a:r>
          </a:p>
          <a:p>
            <a:pPr marL="2976563" lvl="2" indent="-914400" algn="just">
              <a:spcBef>
                <a:spcPts val="1800"/>
              </a:spcBef>
            </a:pPr>
            <a:r>
              <a:rPr lang="en-US" sz="4000" dirty="0">
                <a:solidFill>
                  <a:schemeClr val="bg2">
                    <a:lumMod val="10000"/>
                  </a:schemeClr>
                </a:solidFill>
                <a:latin typeface="+mj-lt"/>
              </a:rPr>
              <a:t>Compute k evaluation scores, aggregate afterwards (e.g. take the mean)</a:t>
            </a:r>
          </a:p>
          <a:p>
            <a:pPr marL="2976563" lvl="2" indent="-914400" algn="just">
              <a:spcBef>
                <a:spcPts val="1800"/>
              </a:spcBef>
            </a:pPr>
            <a:r>
              <a:rPr lang="en-US" sz="4000" dirty="0">
                <a:solidFill>
                  <a:schemeClr val="bg2">
                    <a:lumMod val="10000"/>
                  </a:schemeClr>
                </a:solidFill>
                <a:latin typeface="+mj-lt"/>
              </a:rPr>
              <a:t>Examine the score variance to see how sensitive (unstable) models are</a:t>
            </a:r>
          </a:p>
          <a:p>
            <a:pPr marL="2976563" lvl="2" indent="-914400" algn="just">
              <a:spcBef>
                <a:spcPts val="1800"/>
              </a:spcBef>
            </a:pPr>
            <a:r>
              <a:rPr lang="en-US" sz="4000" dirty="0">
                <a:solidFill>
                  <a:schemeClr val="bg2">
                    <a:lumMod val="10000"/>
                  </a:schemeClr>
                </a:solidFill>
                <a:latin typeface="+mj-lt"/>
              </a:rPr>
              <a:t>Large k gives better estimates (more training data), but is expensive</a:t>
            </a:r>
          </a:p>
        </p:txBody>
      </p:sp>
      <p:sp>
        <p:nvSpPr>
          <p:cNvPr id="4" name="Judul 12">
            <a:extLst>
              <a:ext uri="{FF2B5EF4-FFF2-40B4-BE49-F238E27FC236}">
                <a16:creationId xmlns:a16="http://schemas.microsoft.com/office/drawing/2014/main" id="{CCD7D88A-218D-3276-C6F3-B438DDC7E07C}"/>
              </a:ext>
            </a:extLst>
          </p:cNvPr>
          <p:cNvSpPr txBox="1">
            <a:spLocks/>
          </p:cNvSpPr>
          <p:nvPr/>
        </p:nvSpPr>
        <p:spPr>
          <a:xfrm>
            <a:off x="4240017" y="499317"/>
            <a:ext cx="14715569" cy="510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Autofit/>
          </a:bodyPr>
          <a:lstStyle>
            <a:lvl1pPr marL="0" marR="0" indent="0" algn="l" defTabSz="2438338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  <a:lvl2pPr marL="0" marR="0" indent="457200" algn="l" defTabSz="2438338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0" marR="0" indent="914400" algn="l" defTabSz="2438338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0" marR="0" indent="1371600" algn="l" defTabSz="2438338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0" marR="0" indent="1828800" algn="l" defTabSz="2438338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0" marR="0" indent="2286000" algn="l" defTabSz="2438338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0" marR="0" indent="2743200" algn="l" defTabSz="2438338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0" marR="0" indent="3200400" algn="l" defTabSz="2438338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0" marR="0" indent="3657600" algn="l" defTabSz="2438338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r>
              <a:rPr lang="en-US" sz="4800">
                <a:latin typeface="+mj-lt"/>
              </a:rPr>
              <a:t>Cross Validation</a:t>
            </a:r>
            <a:endParaRPr lang="en-US" sz="4800" dirty="0">
              <a:latin typeface="+mj-lt"/>
            </a:endParaRPr>
          </a:p>
        </p:txBody>
      </p:sp>
      <p:sp>
        <p:nvSpPr>
          <p:cNvPr id="3" name="Kotak Teks 2">
            <a:extLst>
              <a:ext uri="{FF2B5EF4-FFF2-40B4-BE49-F238E27FC236}">
                <a16:creationId xmlns:a16="http://schemas.microsoft.com/office/drawing/2014/main" id="{0F77B217-2105-A0BE-D53C-AC740BDB99C7}"/>
              </a:ext>
            </a:extLst>
          </p:cNvPr>
          <p:cNvSpPr txBox="1"/>
          <p:nvPr/>
        </p:nvSpPr>
        <p:spPr>
          <a:xfrm>
            <a:off x="2102127" y="1552956"/>
            <a:ext cx="12195312" cy="64633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2976563" lvl="2" indent="-914400" algn="just">
              <a:spcBef>
                <a:spcPts val="1800"/>
              </a:spcBef>
            </a:pPr>
            <a:r>
              <a:rPr lang="en-US" sz="3600" dirty="0">
                <a:solidFill>
                  <a:schemeClr val="bg2">
                    <a:lumMod val="10000"/>
                  </a:schemeClr>
                </a:solidFill>
                <a:latin typeface="+mj-lt"/>
              </a:rPr>
              <a:t>K-fold Cross-validation</a:t>
            </a:r>
          </a:p>
        </p:txBody>
      </p:sp>
    </p:spTree>
    <p:extLst>
      <p:ext uri="{BB962C8B-B14F-4D97-AF65-F5344CB8AC3E}">
        <p14:creationId xmlns:p14="http://schemas.microsoft.com/office/powerpoint/2010/main" val="3408726075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Judul 12">
            <a:extLst>
              <a:ext uri="{FF2B5EF4-FFF2-40B4-BE49-F238E27FC236}">
                <a16:creationId xmlns:a16="http://schemas.microsoft.com/office/drawing/2014/main" id="{AFC6AD01-24D6-B23F-637C-474C7FBBB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0017" y="754458"/>
            <a:ext cx="14715569" cy="510281"/>
          </a:xfrm>
        </p:spPr>
        <p:txBody>
          <a:bodyPr>
            <a:noAutofit/>
          </a:bodyPr>
          <a:lstStyle/>
          <a:p>
            <a:r>
              <a:rPr lang="en-US" sz="9600" dirty="0">
                <a:latin typeface="+mj-lt"/>
              </a:rPr>
              <a:t>Learning Outcome</a:t>
            </a:r>
          </a:p>
        </p:txBody>
      </p:sp>
      <p:sp>
        <p:nvSpPr>
          <p:cNvPr id="15" name="Tampungan Konten 14">
            <a:extLst>
              <a:ext uri="{FF2B5EF4-FFF2-40B4-BE49-F238E27FC236}">
                <a16:creationId xmlns:a16="http://schemas.microsoft.com/office/drawing/2014/main" id="{FC0F9715-3361-3A3E-A4CD-86B72129162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66042" y="2557980"/>
            <a:ext cx="23380929" cy="11158019"/>
          </a:xfrm>
        </p:spPr>
        <p:txBody>
          <a:bodyPr>
            <a:normAutofit/>
          </a:bodyPr>
          <a:lstStyle/>
          <a:p>
            <a:pPr marL="1549400" indent="-635000" algn="just"/>
            <a:r>
              <a:rPr lang="en-US" sz="5400" b="1" dirty="0">
                <a:latin typeface="+mj-lt"/>
              </a:rPr>
              <a:t>LO 1: </a:t>
            </a:r>
            <a:r>
              <a:rPr lang="en-US" sz="5400" dirty="0">
                <a:latin typeface="+mj-lt"/>
              </a:rPr>
              <a:t>Explain the fundamental of machine learning concept</a:t>
            </a:r>
          </a:p>
          <a:p>
            <a:pPr marL="1549400" indent="-635000" algn="just"/>
            <a:r>
              <a:rPr lang="en-US" sz="5400" b="1" dirty="0">
                <a:latin typeface="+mj-lt"/>
              </a:rPr>
              <a:t>LO 2: </a:t>
            </a:r>
            <a:r>
              <a:rPr lang="en-US" sz="5400" dirty="0">
                <a:latin typeface="+mj-lt"/>
              </a:rPr>
              <a:t>Interpret the distribution of dataset using regression method</a:t>
            </a:r>
          </a:p>
          <a:p>
            <a:pPr marL="1549400" indent="-635000" algn="just"/>
            <a:r>
              <a:rPr lang="en-US" sz="5400" b="1" dirty="0">
                <a:latin typeface="+mj-lt"/>
              </a:rPr>
              <a:t>LO 3: </a:t>
            </a:r>
            <a:r>
              <a:rPr lang="en-US" sz="5400" dirty="0">
                <a:latin typeface="+mj-lt"/>
              </a:rPr>
              <a:t>Experiment classification and clustering algorithm from given dataset</a:t>
            </a:r>
          </a:p>
        </p:txBody>
      </p:sp>
    </p:spTree>
    <p:extLst>
      <p:ext uri="{BB962C8B-B14F-4D97-AF65-F5344CB8AC3E}">
        <p14:creationId xmlns:p14="http://schemas.microsoft.com/office/powerpoint/2010/main" val="2766454393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Judul 12">
            <a:extLst>
              <a:ext uri="{FF2B5EF4-FFF2-40B4-BE49-F238E27FC236}">
                <a16:creationId xmlns:a16="http://schemas.microsoft.com/office/drawing/2014/main" id="{CCD7D88A-218D-3276-C6F3-B438DDC7E07C}"/>
              </a:ext>
            </a:extLst>
          </p:cNvPr>
          <p:cNvSpPr txBox="1">
            <a:spLocks/>
          </p:cNvSpPr>
          <p:nvPr/>
        </p:nvSpPr>
        <p:spPr>
          <a:xfrm>
            <a:off x="4240017" y="499317"/>
            <a:ext cx="14715569" cy="510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Autofit/>
          </a:bodyPr>
          <a:lstStyle>
            <a:lvl1pPr marL="0" marR="0" indent="0" algn="l" defTabSz="2438338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  <a:lvl2pPr marL="0" marR="0" indent="457200" algn="l" defTabSz="2438338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0" marR="0" indent="914400" algn="l" defTabSz="2438338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0" marR="0" indent="1371600" algn="l" defTabSz="2438338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0" marR="0" indent="1828800" algn="l" defTabSz="2438338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0" marR="0" indent="2286000" algn="l" defTabSz="2438338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0" marR="0" indent="2743200" algn="l" defTabSz="2438338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0" marR="0" indent="3200400" algn="l" defTabSz="2438338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0" marR="0" indent="3657600" algn="l" defTabSz="2438338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r>
              <a:rPr lang="en-US" sz="4800">
                <a:latin typeface="+mj-lt"/>
              </a:rPr>
              <a:t>Cross Validation</a:t>
            </a:r>
            <a:endParaRPr lang="en-US" sz="4800" dirty="0">
              <a:latin typeface="+mj-lt"/>
            </a:endParaRPr>
          </a:p>
        </p:txBody>
      </p:sp>
      <p:sp>
        <p:nvSpPr>
          <p:cNvPr id="3" name="Kotak Teks 2">
            <a:extLst>
              <a:ext uri="{FF2B5EF4-FFF2-40B4-BE49-F238E27FC236}">
                <a16:creationId xmlns:a16="http://schemas.microsoft.com/office/drawing/2014/main" id="{0F77B217-2105-A0BE-D53C-AC740BDB99C7}"/>
              </a:ext>
            </a:extLst>
          </p:cNvPr>
          <p:cNvSpPr txBox="1"/>
          <p:nvPr/>
        </p:nvSpPr>
        <p:spPr>
          <a:xfrm>
            <a:off x="2102127" y="1552956"/>
            <a:ext cx="12195312" cy="64633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2976563" lvl="2" indent="-914400" algn="just">
              <a:spcBef>
                <a:spcPts val="1800"/>
              </a:spcBef>
            </a:pPr>
            <a:r>
              <a:rPr lang="en-US" sz="3600" dirty="0">
                <a:solidFill>
                  <a:schemeClr val="bg2">
                    <a:lumMod val="10000"/>
                  </a:schemeClr>
                </a:solidFill>
                <a:latin typeface="+mj-lt"/>
              </a:rPr>
              <a:t>K-fold Cross-validation</a:t>
            </a:r>
          </a:p>
        </p:txBody>
      </p:sp>
      <p:sp>
        <p:nvSpPr>
          <p:cNvPr id="5" name="Tampungan Konten 4">
            <a:extLst>
              <a:ext uri="{FF2B5EF4-FFF2-40B4-BE49-F238E27FC236}">
                <a16:creationId xmlns:a16="http://schemas.microsoft.com/office/drawing/2014/main" id="{54FCCD27-E30F-CAF0-EDC7-1DA8FD12844E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Gambar 5">
            <a:extLst>
              <a:ext uri="{FF2B5EF4-FFF2-40B4-BE49-F238E27FC236}">
                <a16:creationId xmlns:a16="http://schemas.microsoft.com/office/drawing/2014/main" id="{F58C1E56-53DA-D98D-A07A-A7B7854630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44743"/>
            <a:ext cx="9410493" cy="5089195"/>
          </a:xfrm>
          <a:prstGeom prst="rect">
            <a:avLst/>
          </a:prstGeom>
        </p:spPr>
      </p:pic>
      <p:pic>
        <p:nvPicPr>
          <p:cNvPr id="7" name="Picture 2" descr="Holdout data and cross-validation | Qlik Cloud Help">
            <a:extLst>
              <a:ext uri="{FF2B5EF4-FFF2-40B4-BE49-F238E27FC236}">
                <a16:creationId xmlns:a16="http://schemas.microsoft.com/office/drawing/2014/main" id="{7B2DA507-2C6E-8AA4-316B-2C38D09430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198"/>
          <a:stretch/>
        </p:blipFill>
        <p:spPr bwMode="auto">
          <a:xfrm>
            <a:off x="10573392" y="3595011"/>
            <a:ext cx="13348974" cy="8868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3215162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ampungan Konten 14">
            <a:extLst>
              <a:ext uri="{FF2B5EF4-FFF2-40B4-BE49-F238E27FC236}">
                <a16:creationId xmlns:a16="http://schemas.microsoft.com/office/drawing/2014/main" id="{FC0F9715-3361-3A3E-A4CD-86B72129162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66042" y="2557980"/>
            <a:ext cx="23380929" cy="11158019"/>
          </a:xfrm>
        </p:spPr>
        <p:txBody>
          <a:bodyPr>
            <a:normAutofit/>
          </a:bodyPr>
          <a:lstStyle/>
          <a:p>
            <a:pPr marL="2976563" lvl="2" indent="-914400" algn="just">
              <a:spcBef>
                <a:spcPts val="1800"/>
              </a:spcBef>
            </a:pPr>
            <a:r>
              <a:rPr lang="en-US" sz="4000" dirty="0">
                <a:solidFill>
                  <a:schemeClr val="bg2">
                    <a:lumMod val="10000"/>
                  </a:schemeClr>
                </a:solidFill>
                <a:latin typeface="+mj-lt"/>
              </a:rPr>
              <a:t>If the data is unbalanced, some classes have only few samples</a:t>
            </a:r>
          </a:p>
          <a:p>
            <a:pPr marL="2976563" lvl="2" indent="-914400" algn="just">
              <a:spcBef>
                <a:spcPts val="1800"/>
              </a:spcBef>
            </a:pPr>
            <a:r>
              <a:rPr lang="en-US" sz="4000" dirty="0">
                <a:solidFill>
                  <a:schemeClr val="bg2">
                    <a:lumMod val="10000"/>
                  </a:schemeClr>
                </a:solidFill>
                <a:latin typeface="+mj-lt"/>
              </a:rPr>
              <a:t>Likely that some classes are not present in the test set</a:t>
            </a:r>
          </a:p>
          <a:p>
            <a:pPr marL="2976563" lvl="2" indent="-914400" algn="just">
              <a:spcBef>
                <a:spcPts val="1800"/>
              </a:spcBef>
            </a:pPr>
            <a:r>
              <a:rPr lang="en-US" sz="4000" dirty="0">
                <a:solidFill>
                  <a:schemeClr val="bg2">
                    <a:lumMod val="10000"/>
                  </a:schemeClr>
                </a:solidFill>
                <a:latin typeface="+mj-lt"/>
              </a:rPr>
              <a:t>Stratification: proportions between classes are conserved in each fold</a:t>
            </a:r>
          </a:p>
          <a:p>
            <a:pPr marL="4224338" lvl="4" indent="-914400" algn="just">
              <a:spcBef>
                <a:spcPts val="1800"/>
              </a:spcBef>
            </a:pPr>
            <a:r>
              <a:rPr lang="en-US" sz="4000" dirty="0">
                <a:solidFill>
                  <a:schemeClr val="bg2">
                    <a:lumMod val="10000"/>
                  </a:schemeClr>
                </a:solidFill>
                <a:latin typeface="+mj-lt"/>
              </a:rPr>
              <a:t>Order examples per class</a:t>
            </a:r>
          </a:p>
          <a:p>
            <a:pPr marL="4224338" lvl="4" indent="-914400" algn="just">
              <a:spcBef>
                <a:spcPts val="1800"/>
              </a:spcBef>
            </a:pPr>
            <a:r>
              <a:rPr lang="en-US" sz="4000" dirty="0">
                <a:solidFill>
                  <a:schemeClr val="bg2">
                    <a:lumMod val="10000"/>
                  </a:schemeClr>
                </a:solidFill>
                <a:latin typeface="+mj-lt"/>
              </a:rPr>
              <a:t>Separate the samples of each class in k sets (strata)</a:t>
            </a:r>
          </a:p>
          <a:p>
            <a:pPr marL="4224338" lvl="4" indent="-914400" algn="just">
              <a:spcBef>
                <a:spcPts val="1800"/>
              </a:spcBef>
            </a:pPr>
            <a:r>
              <a:rPr lang="en-US" sz="4000" dirty="0">
                <a:solidFill>
                  <a:schemeClr val="bg2">
                    <a:lumMod val="10000"/>
                  </a:schemeClr>
                </a:solidFill>
                <a:latin typeface="+mj-lt"/>
              </a:rPr>
              <a:t>Combine corresponding strata into folds</a:t>
            </a:r>
          </a:p>
        </p:txBody>
      </p:sp>
      <p:sp>
        <p:nvSpPr>
          <p:cNvPr id="4" name="Judul 12">
            <a:extLst>
              <a:ext uri="{FF2B5EF4-FFF2-40B4-BE49-F238E27FC236}">
                <a16:creationId xmlns:a16="http://schemas.microsoft.com/office/drawing/2014/main" id="{CCD7D88A-218D-3276-C6F3-B438DDC7E07C}"/>
              </a:ext>
            </a:extLst>
          </p:cNvPr>
          <p:cNvSpPr txBox="1">
            <a:spLocks/>
          </p:cNvSpPr>
          <p:nvPr/>
        </p:nvSpPr>
        <p:spPr>
          <a:xfrm>
            <a:off x="4240017" y="499317"/>
            <a:ext cx="14715569" cy="510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Autofit/>
          </a:bodyPr>
          <a:lstStyle>
            <a:lvl1pPr marL="0" marR="0" indent="0" algn="l" defTabSz="2438338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  <a:lvl2pPr marL="0" marR="0" indent="457200" algn="l" defTabSz="2438338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0" marR="0" indent="914400" algn="l" defTabSz="2438338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0" marR="0" indent="1371600" algn="l" defTabSz="2438338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0" marR="0" indent="1828800" algn="l" defTabSz="2438338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0" marR="0" indent="2286000" algn="l" defTabSz="2438338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0" marR="0" indent="2743200" algn="l" defTabSz="2438338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0" marR="0" indent="3200400" algn="l" defTabSz="2438338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0" marR="0" indent="3657600" algn="l" defTabSz="2438338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r>
              <a:rPr lang="en-US" sz="4800">
                <a:latin typeface="+mj-lt"/>
              </a:rPr>
              <a:t>Cross Validation</a:t>
            </a:r>
            <a:endParaRPr lang="en-US" sz="4800" dirty="0">
              <a:latin typeface="+mj-lt"/>
            </a:endParaRPr>
          </a:p>
        </p:txBody>
      </p:sp>
      <p:sp>
        <p:nvSpPr>
          <p:cNvPr id="3" name="Kotak Teks 2">
            <a:extLst>
              <a:ext uri="{FF2B5EF4-FFF2-40B4-BE49-F238E27FC236}">
                <a16:creationId xmlns:a16="http://schemas.microsoft.com/office/drawing/2014/main" id="{0F77B217-2105-A0BE-D53C-AC740BDB99C7}"/>
              </a:ext>
            </a:extLst>
          </p:cNvPr>
          <p:cNvSpPr txBox="1"/>
          <p:nvPr/>
        </p:nvSpPr>
        <p:spPr>
          <a:xfrm>
            <a:off x="2102127" y="1552956"/>
            <a:ext cx="12195312" cy="64633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2976563" lvl="2" indent="-914400" algn="just">
              <a:spcBef>
                <a:spcPts val="1800"/>
              </a:spcBef>
            </a:pPr>
            <a:r>
              <a:rPr lang="en-US" sz="3600" dirty="0">
                <a:solidFill>
                  <a:schemeClr val="bg2">
                    <a:lumMod val="10000"/>
                  </a:schemeClr>
                </a:solidFill>
                <a:latin typeface="+mj-lt"/>
              </a:rPr>
              <a:t>Stratified K-Fold cross-validation</a:t>
            </a:r>
          </a:p>
        </p:txBody>
      </p:sp>
    </p:spTree>
    <p:extLst>
      <p:ext uri="{BB962C8B-B14F-4D97-AF65-F5344CB8AC3E}">
        <p14:creationId xmlns:p14="http://schemas.microsoft.com/office/powerpoint/2010/main" val="3992831433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Judul 12">
            <a:extLst>
              <a:ext uri="{FF2B5EF4-FFF2-40B4-BE49-F238E27FC236}">
                <a16:creationId xmlns:a16="http://schemas.microsoft.com/office/drawing/2014/main" id="{CCD7D88A-218D-3276-C6F3-B438DDC7E07C}"/>
              </a:ext>
            </a:extLst>
          </p:cNvPr>
          <p:cNvSpPr txBox="1">
            <a:spLocks/>
          </p:cNvSpPr>
          <p:nvPr/>
        </p:nvSpPr>
        <p:spPr>
          <a:xfrm>
            <a:off x="4240017" y="499317"/>
            <a:ext cx="14715569" cy="510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Autofit/>
          </a:bodyPr>
          <a:lstStyle>
            <a:lvl1pPr marL="0" marR="0" indent="0" algn="l" defTabSz="2438338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  <a:lvl2pPr marL="0" marR="0" indent="457200" algn="l" defTabSz="2438338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0" marR="0" indent="914400" algn="l" defTabSz="2438338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0" marR="0" indent="1371600" algn="l" defTabSz="2438338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0" marR="0" indent="1828800" algn="l" defTabSz="2438338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0" marR="0" indent="2286000" algn="l" defTabSz="2438338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0" marR="0" indent="2743200" algn="l" defTabSz="2438338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0" marR="0" indent="3200400" algn="l" defTabSz="2438338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0" marR="0" indent="3657600" algn="l" defTabSz="2438338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r>
              <a:rPr lang="en-US" sz="4800">
                <a:latin typeface="+mj-lt"/>
              </a:rPr>
              <a:t>Cross Validation</a:t>
            </a:r>
            <a:endParaRPr lang="en-US" sz="4800" dirty="0">
              <a:latin typeface="+mj-lt"/>
            </a:endParaRPr>
          </a:p>
        </p:txBody>
      </p:sp>
      <p:sp>
        <p:nvSpPr>
          <p:cNvPr id="3" name="Kotak Teks 2">
            <a:extLst>
              <a:ext uri="{FF2B5EF4-FFF2-40B4-BE49-F238E27FC236}">
                <a16:creationId xmlns:a16="http://schemas.microsoft.com/office/drawing/2014/main" id="{0F77B217-2105-A0BE-D53C-AC740BDB99C7}"/>
              </a:ext>
            </a:extLst>
          </p:cNvPr>
          <p:cNvSpPr txBox="1"/>
          <p:nvPr/>
        </p:nvSpPr>
        <p:spPr>
          <a:xfrm>
            <a:off x="2102127" y="1552956"/>
            <a:ext cx="12195312" cy="64633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2976563" lvl="2" indent="-914400" algn="just">
              <a:spcBef>
                <a:spcPts val="1800"/>
              </a:spcBef>
            </a:pPr>
            <a:r>
              <a:rPr lang="en-US" sz="3600" dirty="0">
                <a:solidFill>
                  <a:schemeClr val="bg2">
                    <a:lumMod val="10000"/>
                  </a:schemeClr>
                </a:solidFill>
                <a:latin typeface="+mj-lt"/>
              </a:rPr>
              <a:t>Stratified K-Fold cross-validation</a:t>
            </a:r>
          </a:p>
        </p:txBody>
      </p:sp>
      <p:pic>
        <p:nvPicPr>
          <p:cNvPr id="7" name="Gambar 6">
            <a:extLst>
              <a:ext uri="{FF2B5EF4-FFF2-40B4-BE49-F238E27FC236}">
                <a16:creationId xmlns:a16="http://schemas.microsoft.com/office/drawing/2014/main" id="{3A2BF359-6BA5-F8C5-7DB0-49DDA20699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0803" y="3218945"/>
            <a:ext cx="16834842" cy="9483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601613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Judul 4">
            <a:extLst>
              <a:ext uri="{FF2B5EF4-FFF2-40B4-BE49-F238E27FC236}">
                <a16:creationId xmlns:a16="http://schemas.microsoft.com/office/drawing/2014/main" id="{C5B773AD-3131-DABC-0943-3C804025A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Regularization</a:t>
            </a:r>
          </a:p>
        </p:txBody>
      </p:sp>
    </p:spTree>
    <p:extLst>
      <p:ext uri="{BB962C8B-B14F-4D97-AF65-F5344CB8AC3E}">
        <p14:creationId xmlns:p14="http://schemas.microsoft.com/office/powerpoint/2010/main" val="2643830050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Judul 12">
            <a:extLst>
              <a:ext uri="{FF2B5EF4-FFF2-40B4-BE49-F238E27FC236}">
                <a16:creationId xmlns:a16="http://schemas.microsoft.com/office/drawing/2014/main" id="{AFC6AD01-24D6-B23F-637C-474C7FBBB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0017" y="499317"/>
            <a:ext cx="14715569" cy="510281"/>
          </a:xfrm>
        </p:spPr>
        <p:txBody>
          <a:bodyPr>
            <a:noAutofit/>
          </a:bodyPr>
          <a:lstStyle/>
          <a:p>
            <a:r>
              <a:rPr lang="en-US" sz="4800" dirty="0">
                <a:latin typeface="+mj-lt"/>
              </a:rPr>
              <a:t>Regularization</a:t>
            </a:r>
          </a:p>
        </p:txBody>
      </p:sp>
      <p:sp>
        <p:nvSpPr>
          <p:cNvPr id="15" name="Tampungan Konten 14">
            <a:extLst>
              <a:ext uri="{FF2B5EF4-FFF2-40B4-BE49-F238E27FC236}">
                <a16:creationId xmlns:a16="http://schemas.microsoft.com/office/drawing/2014/main" id="{FC0F9715-3361-3A3E-A4CD-86B72129162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66042" y="2557980"/>
            <a:ext cx="23380929" cy="11158019"/>
          </a:xfrm>
        </p:spPr>
        <p:txBody>
          <a:bodyPr>
            <a:normAutofit/>
          </a:bodyPr>
          <a:lstStyle/>
          <a:p>
            <a:pPr marL="1773238" indent="-914400" algn="just">
              <a:spcBef>
                <a:spcPts val="1800"/>
              </a:spcBef>
            </a:pPr>
            <a:r>
              <a:rPr lang="en-US" sz="4000" dirty="0">
                <a:solidFill>
                  <a:schemeClr val="tx1"/>
                </a:solidFill>
                <a:latin typeface="+mj-lt"/>
              </a:rPr>
              <a:t>Regularization refers to techniques used to calibrate machine learning models to minimize the adjusted loss function and avoid overfitting or underfitting.</a:t>
            </a:r>
          </a:p>
          <a:p>
            <a:pPr marL="1773238" indent="-914400" algn="just">
              <a:spcBef>
                <a:spcPts val="1800"/>
              </a:spcBef>
            </a:pPr>
            <a:endParaRPr lang="en-US" sz="4000" dirty="0">
              <a:solidFill>
                <a:schemeClr val="tx1"/>
              </a:solidFill>
              <a:latin typeface="+mj-lt"/>
            </a:endParaRPr>
          </a:p>
          <a:p>
            <a:pPr marL="1773238" indent="-914400" algn="just">
              <a:spcBef>
                <a:spcPts val="1800"/>
              </a:spcBef>
            </a:pPr>
            <a:r>
              <a:rPr lang="en-US" sz="4000" dirty="0">
                <a:solidFill>
                  <a:schemeClr val="tx1"/>
                </a:solidFill>
                <a:latin typeface="+mj-lt"/>
              </a:rPr>
              <a:t>The Basic Idea:</a:t>
            </a:r>
          </a:p>
          <a:p>
            <a:pPr marL="858838" indent="0" algn="just">
              <a:spcBef>
                <a:spcPts val="1800"/>
              </a:spcBef>
              <a:buNone/>
            </a:pPr>
            <a:endParaRPr lang="en-US" sz="4000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8" name="Grup 7">
            <a:extLst>
              <a:ext uri="{FF2B5EF4-FFF2-40B4-BE49-F238E27FC236}">
                <a16:creationId xmlns:a16="http://schemas.microsoft.com/office/drawing/2014/main" id="{53D03137-2A74-AC47-F093-0DE6700CA78F}"/>
              </a:ext>
            </a:extLst>
          </p:cNvPr>
          <p:cNvGrpSpPr/>
          <p:nvPr/>
        </p:nvGrpSpPr>
        <p:grpSpPr>
          <a:xfrm>
            <a:off x="6225355" y="5237029"/>
            <a:ext cx="10676031" cy="7825561"/>
            <a:chOff x="1933212" y="1939770"/>
            <a:chExt cx="7464808" cy="4679089"/>
          </a:xfrm>
        </p:grpSpPr>
        <p:pic>
          <p:nvPicPr>
            <p:cNvPr id="9" name="Google Shape;334;p44">
              <a:extLst>
                <a:ext uri="{FF2B5EF4-FFF2-40B4-BE49-F238E27FC236}">
                  <a16:creationId xmlns:a16="http://schemas.microsoft.com/office/drawing/2014/main" id="{E2EE3FFA-C78C-1041-1B9D-DB218CF5F6A6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933212" y="1939770"/>
              <a:ext cx="6718302" cy="12573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" name="Google Shape;335;p44">
              <a:extLst>
                <a:ext uri="{FF2B5EF4-FFF2-40B4-BE49-F238E27FC236}">
                  <a16:creationId xmlns:a16="http://schemas.microsoft.com/office/drawing/2014/main" id="{A897F064-33FE-6F67-26B1-C7B53B6F7BAD}"/>
                </a:ext>
              </a:extLst>
            </p:cNvPr>
            <p:cNvSpPr txBox="1"/>
            <p:nvPr/>
          </p:nvSpPr>
          <p:spPr>
            <a:xfrm>
              <a:off x="2683107" y="3714122"/>
              <a:ext cx="16578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 u="sng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Such that:</a:t>
              </a:r>
              <a:endParaRPr/>
            </a:p>
          </p:txBody>
        </p:sp>
        <p:sp>
          <p:nvSpPr>
            <p:cNvPr id="11" name="Google Shape;336;p44">
              <a:extLst>
                <a:ext uri="{FF2B5EF4-FFF2-40B4-BE49-F238E27FC236}">
                  <a16:creationId xmlns:a16="http://schemas.microsoft.com/office/drawing/2014/main" id="{A429E114-C220-5EE3-35FE-5C9E2E8B8CB3}"/>
                </a:ext>
              </a:extLst>
            </p:cNvPr>
            <p:cNvSpPr txBox="1"/>
            <p:nvPr/>
          </p:nvSpPr>
          <p:spPr>
            <a:xfrm>
              <a:off x="4759619" y="4535784"/>
              <a:ext cx="3687300" cy="584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does not “overfit”</a:t>
              </a:r>
              <a:endParaRPr/>
            </a:p>
          </p:txBody>
        </p:sp>
        <p:sp>
          <p:nvSpPr>
            <p:cNvPr id="12" name="Google Shape;337;p44">
              <a:extLst>
                <a:ext uri="{FF2B5EF4-FFF2-40B4-BE49-F238E27FC236}">
                  <a16:creationId xmlns:a16="http://schemas.microsoft.com/office/drawing/2014/main" id="{CE03CC46-BBAF-8CC4-8E9C-F280B03AAB7D}"/>
                </a:ext>
              </a:extLst>
            </p:cNvPr>
            <p:cNvSpPr/>
            <p:nvPr/>
          </p:nvSpPr>
          <p:spPr>
            <a:xfrm>
              <a:off x="5963920" y="5554459"/>
              <a:ext cx="3434100" cy="1064400"/>
            </a:xfrm>
            <a:prstGeom prst="wedgeRoundRectCallout">
              <a:avLst>
                <a:gd name="adj1" fmla="val -39954"/>
                <a:gd name="adj2" fmla="val -93612"/>
                <a:gd name="adj3" fmla="val 16667"/>
              </a:avLst>
            </a:pr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Can we make this more formal?</a:t>
              </a:r>
              <a:endParaRPr/>
            </a:p>
          </p:txBody>
        </p:sp>
        <p:pic>
          <p:nvPicPr>
            <p:cNvPr id="14" name="Google Shape;338;p44">
              <a:extLst>
                <a:ext uri="{FF2B5EF4-FFF2-40B4-BE49-F238E27FC236}">
                  <a16:creationId xmlns:a16="http://schemas.microsoft.com/office/drawing/2014/main" id="{6DD60019-44B8-1800-6DD4-A1A4C6960D94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979567" y="4518619"/>
              <a:ext cx="534012" cy="595630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2087012544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ampungan Konten 14">
            <a:extLst>
              <a:ext uri="{FF2B5EF4-FFF2-40B4-BE49-F238E27FC236}">
                <a16:creationId xmlns:a16="http://schemas.microsoft.com/office/drawing/2014/main" id="{FC0F9715-3361-3A3E-A4CD-86B72129162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66042" y="2557980"/>
            <a:ext cx="23380929" cy="11158019"/>
          </a:xfrm>
        </p:spPr>
        <p:txBody>
          <a:bodyPr>
            <a:normAutofit/>
          </a:bodyPr>
          <a:lstStyle/>
          <a:p>
            <a:pPr marL="1773238" indent="-914400" algn="just">
              <a:spcBef>
                <a:spcPts val="1800"/>
              </a:spcBef>
            </a:pPr>
            <a:r>
              <a:rPr lang="en-US" sz="4000" dirty="0">
                <a:solidFill>
                  <a:schemeClr val="tx1"/>
                </a:solidFill>
                <a:latin typeface="+mj-lt"/>
              </a:rPr>
              <a:t>The Basic Idea:</a:t>
            </a:r>
          </a:p>
          <a:p>
            <a:pPr marL="858838" indent="0" algn="just">
              <a:spcBef>
                <a:spcPts val="1800"/>
              </a:spcBef>
              <a:buNone/>
            </a:pPr>
            <a:endParaRPr lang="en-US" sz="400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6" name="Gambar 25">
            <a:extLst>
              <a:ext uri="{FF2B5EF4-FFF2-40B4-BE49-F238E27FC236}">
                <a16:creationId xmlns:a16="http://schemas.microsoft.com/office/drawing/2014/main" id="{07201946-CA7A-C3C1-E0A3-FA56DD65CC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9565" y="4105457"/>
            <a:ext cx="14666989" cy="7523326"/>
          </a:xfrm>
          <a:prstGeom prst="rect">
            <a:avLst/>
          </a:prstGeom>
        </p:spPr>
      </p:pic>
      <p:sp>
        <p:nvSpPr>
          <p:cNvPr id="29" name="Judul 12">
            <a:extLst>
              <a:ext uri="{FF2B5EF4-FFF2-40B4-BE49-F238E27FC236}">
                <a16:creationId xmlns:a16="http://schemas.microsoft.com/office/drawing/2014/main" id="{F5392ADD-1BA8-FED5-953B-8DD494B8BBB0}"/>
              </a:ext>
            </a:extLst>
          </p:cNvPr>
          <p:cNvSpPr txBox="1">
            <a:spLocks/>
          </p:cNvSpPr>
          <p:nvPr/>
        </p:nvSpPr>
        <p:spPr>
          <a:xfrm>
            <a:off x="4240017" y="499317"/>
            <a:ext cx="14715569" cy="510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Autofit/>
          </a:bodyPr>
          <a:lstStyle>
            <a:lvl1pPr marL="0" marR="0" indent="0" algn="l" defTabSz="2438338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  <a:lvl2pPr marL="0" marR="0" indent="457200" algn="l" defTabSz="2438338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0" marR="0" indent="914400" algn="l" defTabSz="2438338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0" marR="0" indent="1371600" algn="l" defTabSz="2438338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0" marR="0" indent="1828800" algn="l" defTabSz="2438338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0" marR="0" indent="2286000" algn="l" defTabSz="2438338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0" marR="0" indent="2743200" algn="l" defTabSz="2438338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0" marR="0" indent="3200400" algn="l" defTabSz="2438338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0" marR="0" indent="3657600" algn="l" defTabSz="2438338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r>
              <a:rPr lang="en-US" sz="4800">
                <a:latin typeface="+mj-lt"/>
              </a:rPr>
              <a:t>Regularization</a:t>
            </a:r>
            <a:endParaRPr lang="en-US" sz="4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44406006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ampungan Konten 14">
            <a:extLst>
              <a:ext uri="{FF2B5EF4-FFF2-40B4-BE49-F238E27FC236}">
                <a16:creationId xmlns:a16="http://schemas.microsoft.com/office/drawing/2014/main" id="{FC0F9715-3361-3A3E-A4CD-86B72129162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66042" y="2557980"/>
            <a:ext cx="23380929" cy="11158019"/>
          </a:xfrm>
        </p:spPr>
        <p:txBody>
          <a:bodyPr>
            <a:normAutofit/>
          </a:bodyPr>
          <a:lstStyle/>
          <a:p>
            <a:pPr marL="2054226" lvl="1" indent="-571500" algn="just">
              <a:spcBef>
                <a:spcPts val="1800"/>
              </a:spcBef>
            </a:pPr>
            <a:r>
              <a:rPr lang="en-US" sz="4000" dirty="0">
                <a:solidFill>
                  <a:schemeClr val="tx1"/>
                </a:solidFill>
                <a:latin typeface="+mj-lt"/>
              </a:rPr>
              <a:t>Two widely used regularization techniques used to address overfitting </a:t>
            </a:r>
            <a:r>
              <a:rPr lang="en-US" sz="4000" b="1" dirty="0">
                <a:solidFill>
                  <a:schemeClr val="tx1"/>
                </a:solidFill>
                <a:latin typeface="+mj-lt"/>
              </a:rPr>
              <a:t>are </a:t>
            </a:r>
            <a:r>
              <a:rPr lang="en-US" sz="4000" b="1" dirty="0">
                <a:solidFill>
                  <a:srgbClr val="00B0F0"/>
                </a:solidFill>
                <a:latin typeface="+mj-lt"/>
              </a:rPr>
              <a:t>L1 and L2 regularization</a:t>
            </a:r>
            <a:r>
              <a:rPr lang="en-US" sz="4000" dirty="0">
                <a:solidFill>
                  <a:schemeClr val="tx1"/>
                </a:solidFill>
                <a:latin typeface="+mj-lt"/>
              </a:rPr>
              <a:t>.</a:t>
            </a:r>
          </a:p>
          <a:p>
            <a:pPr marL="3302001" lvl="3" indent="-571500" algn="just">
              <a:spcBef>
                <a:spcPts val="1800"/>
              </a:spcBef>
            </a:pPr>
            <a:r>
              <a:rPr lang="en-US" sz="4000" dirty="0">
                <a:solidFill>
                  <a:schemeClr val="tx1"/>
                </a:solidFill>
                <a:latin typeface="+mj-lt"/>
              </a:rPr>
              <a:t>L1 Regularization, also called a </a:t>
            </a:r>
            <a:r>
              <a:rPr lang="en-US" sz="4000" b="1" dirty="0">
                <a:solidFill>
                  <a:srgbClr val="00B0F0"/>
                </a:solidFill>
                <a:latin typeface="+mj-lt"/>
              </a:rPr>
              <a:t>lasso regression</a:t>
            </a:r>
            <a:r>
              <a:rPr lang="en-US" sz="4000" dirty="0">
                <a:solidFill>
                  <a:schemeClr val="tx1"/>
                </a:solidFill>
                <a:latin typeface="+mj-lt"/>
              </a:rPr>
              <a:t>, adds the “absolute value of magnitude” of the coefficient as a penalty term to the loss function.</a:t>
            </a:r>
          </a:p>
          <a:p>
            <a:pPr marL="2730501" lvl="3" indent="0" algn="just">
              <a:spcBef>
                <a:spcPts val="1800"/>
              </a:spcBef>
              <a:buNone/>
            </a:pPr>
            <a:endParaRPr lang="en-US" sz="4000" dirty="0">
              <a:solidFill>
                <a:schemeClr val="tx1"/>
              </a:solidFill>
              <a:latin typeface="+mj-lt"/>
            </a:endParaRPr>
          </a:p>
          <a:p>
            <a:pPr marL="3302001" lvl="3" indent="-571500" algn="just">
              <a:spcBef>
                <a:spcPts val="1800"/>
              </a:spcBef>
            </a:pPr>
            <a:endParaRPr lang="en-US" sz="4000" dirty="0">
              <a:solidFill>
                <a:schemeClr val="tx1"/>
              </a:solidFill>
              <a:latin typeface="+mj-lt"/>
            </a:endParaRPr>
          </a:p>
          <a:p>
            <a:pPr marL="3302001" lvl="3" indent="-571500" algn="just">
              <a:spcBef>
                <a:spcPts val="1800"/>
              </a:spcBef>
            </a:pPr>
            <a:endParaRPr lang="en-US" sz="4000" dirty="0">
              <a:solidFill>
                <a:schemeClr val="tx1"/>
              </a:solidFill>
              <a:latin typeface="+mj-lt"/>
            </a:endParaRPr>
          </a:p>
          <a:p>
            <a:pPr marL="3302001" lvl="3" indent="-571500" algn="just">
              <a:spcBef>
                <a:spcPts val="1800"/>
              </a:spcBef>
            </a:pPr>
            <a:r>
              <a:rPr lang="en-US" sz="4000" dirty="0">
                <a:solidFill>
                  <a:schemeClr val="tx1"/>
                </a:solidFill>
                <a:latin typeface="+mj-lt"/>
              </a:rPr>
              <a:t>L2 Regularization, also called a </a:t>
            </a:r>
            <a:r>
              <a:rPr lang="en-US" sz="4000" b="1" dirty="0">
                <a:solidFill>
                  <a:srgbClr val="00B0F0"/>
                </a:solidFill>
                <a:latin typeface="+mj-lt"/>
              </a:rPr>
              <a:t>ridge regression</a:t>
            </a:r>
            <a:r>
              <a:rPr lang="en-US" sz="4000" dirty="0">
                <a:solidFill>
                  <a:schemeClr val="tx1"/>
                </a:solidFill>
                <a:latin typeface="+mj-lt"/>
              </a:rPr>
              <a:t>, adds the “squared magnitude” of the coefficient as the penalty term to the loss function.</a:t>
            </a:r>
          </a:p>
          <a:p>
            <a:pPr marL="4821238" lvl="5" indent="-571500" algn="just">
              <a:spcBef>
                <a:spcPts val="1800"/>
              </a:spcBef>
            </a:pPr>
            <a:r>
              <a:rPr lang="en-US" sz="4000" dirty="0">
                <a:solidFill>
                  <a:schemeClr val="tx1"/>
                </a:solidFill>
                <a:latin typeface="+mj-lt"/>
              </a:rPr>
              <a:t>Ridge Regression performs regularization by </a:t>
            </a:r>
            <a:r>
              <a:rPr lang="en-US" sz="4000" b="1" dirty="0">
                <a:solidFill>
                  <a:srgbClr val="00B0F0"/>
                </a:solidFill>
                <a:latin typeface="+mj-lt"/>
              </a:rPr>
              <a:t>reducing the coefficients </a:t>
            </a:r>
            <a:r>
              <a:rPr lang="en-US" sz="4000" dirty="0">
                <a:solidFill>
                  <a:schemeClr val="tx1"/>
                </a:solidFill>
                <a:latin typeface="+mj-lt"/>
              </a:rPr>
              <a:t>present.</a:t>
            </a:r>
          </a:p>
        </p:txBody>
      </p:sp>
      <p:sp>
        <p:nvSpPr>
          <p:cNvPr id="3" name="Judul 12">
            <a:extLst>
              <a:ext uri="{FF2B5EF4-FFF2-40B4-BE49-F238E27FC236}">
                <a16:creationId xmlns:a16="http://schemas.microsoft.com/office/drawing/2014/main" id="{7EE59C4F-D330-F493-9EFE-7AC5261330C2}"/>
              </a:ext>
            </a:extLst>
          </p:cNvPr>
          <p:cNvSpPr txBox="1">
            <a:spLocks/>
          </p:cNvSpPr>
          <p:nvPr/>
        </p:nvSpPr>
        <p:spPr>
          <a:xfrm>
            <a:off x="4392417" y="651717"/>
            <a:ext cx="14715569" cy="510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Autofit/>
          </a:bodyPr>
          <a:lstStyle>
            <a:lvl1pPr marL="0" marR="0" indent="0" algn="l" defTabSz="2438338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  <a:lvl2pPr marL="0" marR="0" indent="457200" algn="l" defTabSz="2438338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0" marR="0" indent="914400" algn="l" defTabSz="2438338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0" marR="0" indent="1371600" algn="l" defTabSz="2438338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0" marR="0" indent="1828800" algn="l" defTabSz="2438338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0" marR="0" indent="2286000" algn="l" defTabSz="2438338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0" marR="0" indent="2743200" algn="l" defTabSz="2438338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0" marR="0" indent="3200400" algn="l" defTabSz="2438338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0" marR="0" indent="3657600" algn="l" defTabSz="2438338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r>
              <a:rPr lang="en-US" sz="4800">
                <a:latin typeface="+mj-lt"/>
              </a:rPr>
              <a:t>Regularization</a:t>
            </a:r>
            <a:endParaRPr lang="en-US" sz="4800" dirty="0">
              <a:latin typeface="+mj-lt"/>
            </a:endParaRPr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A1D55998-4BA0-7022-40BD-56C06AE330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7183" y="11158020"/>
            <a:ext cx="6235976" cy="1436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Persegi Panjang 7">
            <a:extLst>
              <a:ext uri="{FF2B5EF4-FFF2-40B4-BE49-F238E27FC236}">
                <a16:creationId xmlns:a16="http://schemas.microsoft.com/office/drawing/2014/main" id="{E0B661DB-9E5C-464A-4E07-27A40CE1682C}"/>
              </a:ext>
            </a:extLst>
          </p:cNvPr>
          <p:cNvSpPr/>
          <p:nvPr/>
        </p:nvSpPr>
        <p:spPr>
          <a:xfrm>
            <a:off x="14868939" y="10912920"/>
            <a:ext cx="1868556" cy="1848678"/>
          </a:xfrm>
          <a:prstGeom prst="rect">
            <a:avLst/>
          </a:prstGeom>
          <a:noFill/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9" name="Kotak Teks 8">
            <a:extLst>
              <a:ext uri="{FF2B5EF4-FFF2-40B4-BE49-F238E27FC236}">
                <a16:creationId xmlns:a16="http://schemas.microsoft.com/office/drawing/2014/main" id="{881EB372-DA88-F5BD-EE1F-AE90BC9314BF}"/>
              </a:ext>
            </a:extLst>
          </p:cNvPr>
          <p:cNvSpPr txBox="1"/>
          <p:nvPr/>
        </p:nvSpPr>
        <p:spPr>
          <a:xfrm>
            <a:off x="17897309" y="11539741"/>
            <a:ext cx="2832507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1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Penalty Term</a:t>
            </a:r>
          </a:p>
        </p:txBody>
      </p:sp>
      <p:cxnSp>
        <p:nvCxnSpPr>
          <p:cNvPr id="11" name="Konektor Panah Lurus 10">
            <a:extLst>
              <a:ext uri="{FF2B5EF4-FFF2-40B4-BE49-F238E27FC236}">
                <a16:creationId xmlns:a16="http://schemas.microsoft.com/office/drawing/2014/main" id="{A8D4E511-69E1-A46B-37A2-BD8EFD5862EE}"/>
              </a:ext>
            </a:extLst>
          </p:cNvPr>
          <p:cNvCxnSpPr>
            <a:stCxn id="8" idx="3"/>
          </p:cNvCxnSpPr>
          <p:nvPr/>
        </p:nvCxnSpPr>
        <p:spPr>
          <a:xfrm flipV="1">
            <a:off x="16737495" y="11827565"/>
            <a:ext cx="1159814" cy="9694"/>
          </a:xfrm>
          <a:prstGeom prst="straightConnector1">
            <a:avLst/>
          </a:prstGeom>
          <a:noFill/>
          <a:ln w="5715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8198" name="Picture 6">
            <a:extLst>
              <a:ext uri="{FF2B5EF4-FFF2-40B4-BE49-F238E27FC236}">
                <a16:creationId xmlns:a16="http://schemas.microsoft.com/office/drawing/2014/main" id="{87A62915-AB66-5D53-2EA8-EBC9FB08B4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7183" y="5745285"/>
            <a:ext cx="7143750" cy="1555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Persegi Panjang 11">
            <a:extLst>
              <a:ext uri="{FF2B5EF4-FFF2-40B4-BE49-F238E27FC236}">
                <a16:creationId xmlns:a16="http://schemas.microsoft.com/office/drawing/2014/main" id="{1EBB0071-7B15-E65D-0D9F-03215EC012D2}"/>
              </a:ext>
            </a:extLst>
          </p:cNvPr>
          <p:cNvSpPr/>
          <p:nvPr/>
        </p:nvSpPr>
        <p:spPr>
          <a:xfrm>
            <a:off x="15597809" y="5636144"/>
            <a:ext cx="1868556" cy="1848678"/>
          </a:xfrm>
          <a:prstGeom prst="rect">
            <a:avLst/>
          </a:prstGeom>
          <a:noFill/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4" name="Kotak Teks 13">
            <a:extLst>
              <a:ext uri="{FF2B5EF4-FFF2-40B4-BE49-F238E27FC236}">
                <a16:creationId xmlns:a16="http://schemas.microsoft.com/office/drawing/2014/main" id="{8E353150-CA5F-6B22-E194-2D7D9EC4F3E7}"/>
              </a:ext>
            </a:extLst>
          </p:cNvPr>
          <p:cNvSpPr txBox="1"/>
          <p:nvPr/>
        </p:nvSpPr>
        <p:spPr>
          <a:xfrm>
            <a:off x="18626179" y="6262965"/>
            <a:ext cx="2832507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1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Penalty Term</a:t>
            </a:r>
          </a:p>
        </p:txBody>
      </p:sp>
      <p:cxnSp>
        <p:nvCxnSpPr>
          <p:cNvPr id="16" name="Konektor Panah Lurus 15">
            <a:extLst>
              <a:ext uri="{FF2B5EF4-FFF2-40B4-BE49-F238E27FC236}">
                <a16:creationId xmlns:a16="http://schemas.microsoft.com/office/drawing/2014/main" id="{32A0B95A-3B0A-5ABF-4D35-A6C9EF0F51A0}"/>
              </a:ext>
            </a:extLst>
          </p:cNvPr>
          <p:cNvCxnSpPr>
            <a:stCxn id="12" idx="3"/>
          </p:cNvCxnSpPr>
          <p:nvPr/>
        </p:nvCxnSpPr>
        <p:spPr>
          <a:xfrm flipV="1">
            <a:off x="17466365" y="6550789"/>
            <a:ext cx="1159814" cy="9694"/>
          </a:xfrm>
          <a:prstGeom prst="straightConnector1">
            <a:avLst/>
          </a:prstGeom>
          <a:noFill/>
          <a:ln w="5715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415454775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Judul 4">
            <a:extLst>
              <a:ext uri="{FF2B5EF4-FFF2-40B4-BE49-F238E27FC236}">
                <a16:creationId xmlns:a16="http://schemas.microsoft.com/office/drawing/2014/main" id="{C5B773AD-3131-DABC-0943-3C804025A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1521505704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Judul 12">
            <a:extLst>
              <a:ext uri="{FF2B5EF4-FFF2-40B4-BE49-F238E27FC236}">
                <a16:creationId xmlns:a16="http://schemas.microsoft.com/office/drawing/2014/main" id="{AFC6AD01-24D6-B23F-637C-474C7FBBB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0017" y="754458"/>
            <a:ext cx="14715569" cy="510281"/>
          </a:xfrm>
        </p:spPr>
        <p:txBody>
          <a:bodyPr>
            <a:noAutofit/>
          </a:bodyPr>
          <a:lstStyle/>
          <a:p>
            <a:r>
              <a:rPr lang="en-US" sz="9600" dirty="0"/>
              <a:t>References</a:t>
            </a:r>
          </a:p>
        </p:txBody>
      </p:sp>
      <p:sp>
        <p:nvSpPr>
          <p:cNvPr id="15" name="Tampungan Konten 14">
            <a:extLst>
              <a:ext uri="{FF2B5EF4-FFF2-40B4-BE49-F238E27FC236}">
                <a16:creationId xmlns:a16="http://schemas.microsoft.com/office/drawing/2014/main" id="{FC0F9715-3361-3A3E-A4CD-86B72129162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66042" y="2557980"/>
            <a:ext cx="23380929" cy="11158019"/>
          </a:xfrm>
        </p:spPr>
        <p:txBody>
          <a:bodyPr>
            <a:normAutofit fontScale="92500" lnSpcReduction="10000"/>
          </a:bodyPr>
          <a:lstStyle/>
          <a:p>
            <a:pPr marL="1430338" indent="-571500" algn="just"/>
            <a:r>
              <a:rPr lang="en-US" sz="4400" dirty="0" err="1">
                <a:latin typeface="+mj-lt"/>
              </a:rPr>
              <a:t>Bismal</a:t>
            </a:r>
            <a:r>
              <a:rPr lang="en-US" sz="4400" dirty="0">
                <a:latin typeface="+mj-lt"/>
              </a:rPr>
              <a:t>, A. (2023, February). The Complete Guide on Overfitting and Underfitting in Machine Learning. </a:t>
            </a:r>
            <a:r>
              <a:rPr lang="en-US" sz="4400" dirty="0" err="1">
                <a:latin typeface="+mj-lt"/>
              </a:rPr>
              <a:t>Simplilearn.Com</a:t>
            </a:r>
            <a:r>
              <a:rPr lang="en-US" sz="4400" dirty="0">
                <a:latin typeface="+mj-lt"/>
              </a:rPr>
              <a:t>. https://www.simplilearn.com/tutorials/machine-learning-tutorial/overfitting-and-underfitting</a:t>
            </a:r>
          </a:p>
          <a:p>
            <a:pPr marL="1430338" indent="-571500" algn="just"/>
            <a:r>
              <a:rPr lang="en-US" sz="4400" dirty="0">
                <a:latin typeface="+mj-lt"/>
              </a:rPr>
              <a:t>Choudhary, A. S. (2022, August 29). Regularization in Machine Learning. Analytics Vidhya. https://www.analyticsvidhya.com/blog/2022/08/regularization-in-machine-learning/</a:t>
            </a:r>
          </a:p>
          <a:p>
            <a:pPr marL="1430338" indent="-571500" algn="just"/>
            <a:r>
              <a:rPr lang="en-US" sz="4400" dirty="0">
                <a:latin typeface="+mj-lt"/>
              </a:rPr>
              <a:t>Maheshwari, K. (2021, September 8). Bias &amp; Variance in Machine Learning. Analytics Vidhya. https://medium.com/analytics-vidhya/bias-variance-in-machine-learning-1bfbefd4285d</a:t>
            </a:r>
          </a:p>
          <a:p>
            <a:pPr marL="1430338" indent="-571500" algn="just"/>
            <a:r>
              <a:rPr lang="en-US" sz="4400" dirty="0">
                <a:latin typeface="+mj-lt"/>
              </a:rPr>
              <a:t>Nagpal, A. (2022, January). L1 and L2 Regularization Methods, Explained. </a:t>
            </a:r>
            <a:r>
              <a:rPr lang="en-US" sz="4400" dirty="0" err="1">
                <a:latin typeface="+mj-lt"/>
              </a:rPr>
              <a:t>Builtin</a:t>
            </a:r>
            <a:r>
              <a:rPr lang="en-US" sz="4400" dirty="0">
                <a:latin typeface="+mj-lt"/>
              </a:rPr>
              <a:t>. https://builtin.com/data-science/l2-regularization</a:t>
            </a:r>
          </a:p>
          <a:p>
            <a:pPr marL="1430338" indent="-571500" algn="just"/>
            <a:r>
              <a:rPr lang="en-US" sz="4400" dirty="0" err="1">
                <a:latin typeface="+mj-lt"/>
              </a:rPr>
              <a:t>Precup</a:t>
            </a:r>
            <a:r>
              <a:rPr lang="en-US" sz="4400" dirty="0">
                <a:latin typeface="+mj-lt"/>
              </a:rPr>
              <a:t>, D. (2017). Overfitting. Regularization. COMP-652 and ECSE-608. https://www.cs.mcgill.ca/~dprecup/courses/ML/Lectures/ml-lecture02.pdf</a:t>
            </a:r>
          </a:p>
          <a:p>
            <a:pPr marL="1430338" indent="-571500" algn="just"/>
            <a:r>
              <a:rPr lang="en-US" sz="4400" dirty="0" err="1">
                <a:latin typeface="+mj-lt"/>
              </a:rPr>
              <a:t>Vanschoren</a:t>
            </a:r>
            <a:r>
              <a:rPr lang="en-US" sz="4400" dirty="0">
                <a:latin typeface="+mj-lt"/>
              </a:rPr>
              <a:t>, J. (n.d.). Model Selection. Machine Learning for Engineers. https://ml-course.github.io/master/04%20-%20Model%20Selection.pdf</a:t>
            </a:r>
          </a:p>
          <a:p>
            <a:pPr marL="1430338" indent="-571500" algn="just"/>
            <a:endParaRPr lang="en-US" sz="4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96846054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Judul 12">
            <a:extLst>
              <a:ext uri="{FF2B5EF4-FFF2-40B4-BE49-F238E27FC236}">
                <a16:creationId xmlns:a16="http://schemas.microsoft.com/office/drawing/2014/main" id="{AFC6AD01-24D6-B23F-637C-474C7FBBB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0017" y="754458"/>
            <a:ext cx="14715569" cy="510281"/>
          </a:xfrm>
        </p:spPr>
        <p:txBody>
          <a:bodyPr>
            <a:noAutofit/>
          </a:bodyPr>
          <a:lstStyle/>
          <a:p>
            <a:r>
              <a:rPr lang="en-US" sz="9600" dirty="0">
                <a:latin typeface="+mj-lt"/>
              </a:rPr>
              <a:t>Outline</a:t>
            </a:r>
          </a:p>
        </p:txBody>
      </p:sp>
      <p:sp>
        <p:nvSpPr>
          <p:cNvPr id="15" name="Tampungan Konten 14">
            <a:extLst>
              <a:ext uri="{FF2B5EF4-FFF2-40B4-BE49-F238E27FC236}">
                <a16:creationId xmlns:a16="http://schemas.microsoft.com/office/drawing/2014/main" id="{FC0F9715-3361-3A3E-A4CD-86B72129162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66042" y="2557980"/>
            <a:ext cx="23380929" cy="11158019"/>
          </a:xfrm>
        </p:spPr>
        <p:txBody>
          <a:bodyPr>
            <a:normAutofit/>
          </a:bodyPr>
          <a:lstStyle/>
          <a:p>
            <a:pPr marL="1773238" indent="-914400" algn="just"/>
            <a:r>
              <a:rPr lang="en-US" sz="5400" dirty="0">
                <a:latin typeface="+mj-lt"/>
              </a:rPr>
              <a:t>Overfitting and Underfitting</a:t>
            </a:r>
          </a:p>
          <a:p>
            <a:pPr marL="1773238" indent="-914400" algn="just"/>
            <a:r>
              <a:rPr lang="en-US" sz="5400" dirty="0">
                <a:latin typeface="+mj-lt"/>
              </a:rPr>
              <a:t>Cross Validation</a:t>
            </a:r>
          </a:p>
          <a:p>
            <a:pPr marL="1773238" indent="-914400" algn="just"/>
            <a:r>
              <a:rPr lang="en-US" sz="5400" dirty="0">
                <a:latin typeface="+mj-lt"/>
              </a:rPr>
              <a:t>Regularization</a:t>
            </a:r>
          </a:p>
          <a:p>
            <a:pPr marL="858838" indent="0" algn="just">
              <a:buNone/>
            </a:pPr>
            <a:endParaRPr lang="en-US" sz="5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66460145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Judul 4">
            <a:extLst>
              <a:ext uri="{FF2B5EF4-FFF2-40B4-BE49-F238E27FC236}">
                <a16:creationId xmlns:a16="http://schemas.microsoft.com/office/drawing/2014/main" id="{C5B773AD-3131-DABC-0943-3C804025A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773238" indent="-914400" algn="just"/>
            <a:r>
              <a:rPr lang="en-US" sz="9600" dirty="0">
                <a:latin typeface="+mj-lt"/>
              </a:rPr>
              <a:t>Overfitting and Underfitting</a:t>
            </a:r>
          </a:p>
        </p:txBody>
      </p:sp>
    </p:spTree>
    <p:extLst>
      <p:ext uri="{BB962C8B-B14F-4D97-AF65-F5344CB8AC3E}">
        <p14:creationId xmlns:p14="http://schemas.microsoft.com/office/powerpoint/2010/main" val="1504782480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Judul 12">
            <a:extLst>
              <a:ext uri="{FF2B5EF4-FFF2-40B4-BE49-F238E27FC236}">
                <a16:creationId xmlns:a16="http://schemas.microsoft.com/office/drawing/2014/main" id="{AFC6AD01-24D6-B23F-637C-474C7FBBB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0017" y="499317"/>
            <a:ext cx="14715569" cy="510281"/>
          </a:xfrm>
        </p:spPr>
        <p:txBody>
          <a:bodyPr>
            <a:noAutofit/>
          </a:bodyPr>
          <a:lstStyle/>
          <a:p>
            <a:r>
              <a:rPr lang="en-US" sz="4800" dirty="0">
                <a:latin typeface="+mj-lt"/>
              </a:rPr>
              <a:t>Overfitting and Underfitting</a:t>
            </a:r>
          </a:p>
        </p:txBody>
      </p:sp>
      <p:sp>
        <p:nvSpPr>
          <p:cNvPr id="15" name="Tampungan Konten 14">
            <a:extLst>
              <a:ext uri="{FF2B5EF4-FFF2-40B4-BE49-F238E27FC236}">
                <a16:creationId xmlns:a16="http://schemas.microsoft.com/office/drawing/2014/main" id="{FC0F9715-3361-3A3E-A4CD-86B72129162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66042" y="2557980"/>
            <a:ext cx="23380929" cy="11158019"/>
          </a:xfrm>
        </p:spPr>
        <p:txBody>
          <a:bodyPr>
            <a:normAutofit/>
          </a:bodyPr>
          <a:lstStyle/>
          <a:p>
            <a:pPr marL="1773238" indent="-914400" algn="just">
              <a:spcBef>
                <a:spcPts val="1800"/>
              </a:spcBef>
            </a:pPr>
            <a:r>
              <a:rPr lang="en-US" sz="4000" b="1" dirty="0">
                <a:solidFill>
                  <a:srgbClr val="00B0F0"/>
                </a:solidFill>
                <a:latin typeface="+mj-lt"/>
              </a:rPr>
              <a:t>Overfitting</a:t>
            </a:r>
            <a:r>
              <a:rPr lang="en-US" sz="4000" dirty="0">
                <a:solidFill>
                  <a:schemeClr val="tx1"/>
                </a:solidFill>
                <a:latin typeface="+mj-lt"/>
              </a:rPr>
              <a:t> and </a:t>
            </a:r>
            <a:r>
              <a:rPr lang="en-US" sz="4000" b="1" dirty="0">
                <a:solidFill>
                  <a:srgbClr val="00B0F0"/>
                </a:solidFill>
                <a:latin typeface="+mj-lt"/>
              </a:rPr>
              <a:t>Underfitting</a:t>
            </a:r>
            <a:r>
              <a:rPr lang="en-US" sz="4000" dirty="0">
                <a:solidFill>
                  <a:schemeClr val="tx1"/>
                </a:solidFill>
                <a:latin typeface="+mj-lt"/>
              </a:rPr>
              <a:t> are two crucial concepts in machine learning and are the prevalent causes for the </a:t>
            </a:r>
            <a:r>
              <a:rPr lang="en-US" sz="4000" b="1" dirty="0">
                <a:solidFill>
                  <a:srgbClr val="00B0F0"/>
                </a:solidFill>
                <a:latin typeface="+mj-lt"/>
              </a:rPr>
              <a:t>poor performance of a machine learning </a:t>
            </a:r>
            <a:r>
              <a:rPr lang="en-US" sz="4000" dirty="0">
                <a:solidFill>
                  <a:schemeClr val="tx1"/>
                </a:solidFill>
                <a:latin typeface="+mj-lt"/>
              </a:rPr>
              <a:t>model. </a:t>
            </a:r>
          </a:p>
          <a:p>
            <a:pPr marL="1773238" indent="-914400" algn="just">
              <a:spcBef>
                <a:spcPts val="1800"/>
              </a:spcBef>
            </a:pPr>
            <a:endParaRPr lang="en-US" sz="4000" dirty="0">
              <a:solidFill>
                <a:schemeClr val="tx1"/>
              </a:solidFill>
              <a:latin typeface="+mj-lt"/>
            </a:endParaRPr>
          </a:p>
          <a:p>
            <a:pPr marL="1773238" indent="-914400" algn="just">
              <a:spcBef>
                <a:spcPts val="1800"/>
              </a:spcBef>
            </a:pPr>
            <a:r>
              <a:rPr lang="en-US" sz="4000" dirty="0">
                <a:solidFill>
                  <a:schemeClr val="tx1"/>
                </a:solidFill>
                <a:latin typeface="+mj-lt"/>
              </a:rPr>
              <a:t>Overfitting happens when a model performs </a:t>
            </a:r>
            <a:r>
              <a:rPr lang="en-US" sz="4000" b="1" dirty="0">
                <a:solidFill>
                  <a:srgbClr val="00B0F0"/>
                </a:solidFill>
                <a:latin typeface="+mj-lt"/>
              </a:rPr>
              <a:t>very well for training data </a:t>
            </a:r>
            <a:r>
              <a:rPr lang="en-US" sz="4000" dirty="0">
                <a:solidFill>
                  <a:schemeClr val="tx1"/>
                </a:solidFill>
                <a:latin typeface="+mj-lt"/>
              </a:rPr>
              <a:t>but has </a:t>
            </a:r>
            <a:r>
              <a:rPr lang="en-US" sz="4000" b="1" dirty="0">
                <a:solidFill>
                  <a:srgbClr val="00B0F0"/>
                </a:solidFill>
                <a:latin typeface="+mj-lt"/>
              </a:rPr>
              <a:t>poor performance with test data </a:t>
            </a:r>
            <a:r>
              <a:rPr lang="en-US" sz="4000" dirty="0">
                <a:solidFill>
                  <a:schemeClr val="tx1"/>
                </a:solidFill>
                <a:latin typeface="+mj-lt"/>
              </a:rPr>
              <a:t>(new data).</a:t>
            </a:r>
          </a:p>
          <a:p>
            <a:pPr marL="2976563" lvl="2" indent="-914400" algn="just">
              <a:spcBef>
                <a:spcPts val="1800"/>
              </a:spcBef>
            </a:pPr>
            <a:r>
              <a:rPr lang="en-US" sz="4000" dirty="0">
                <a:solidFill>
                  <a:schemeClr val="tx1"/>
                </a:solidFill>
                <a:latin typeface="+mj-lt"/>
              </a:rPr>
              <a:t>the machine learning model learns </a:t>
            </a:r>
            <a:r>
              <a:rPr lang="en-US" sz="4000" b="1" dirty="0">
                <a:solidFill>
                  <a:srgbClr val="00B0F0"/>
                </a:solidFill>
                <a:latin typeface="+mj-lt"/>
              </a:rPr>
              <a:t>the details and noise in the training data </a:t>
            </a:r>
            <a:r>
              <a:rPr lang="en-US" sz="4000" dirty="0">
                <a:solidFill>
                  <a:schemeClr val="tx1"/>
                </a:solidFill>
                <a:latin typeface="+mj-lt"/>
              </a:rPr>
              <a:t>such that it negatively affects the performance of the model on test data</a:t>
            </a:r>
          </a:p>
          <a:p>
            <a:pPr marL="2976563" lvl="2" indent="-914400" algn="just">
              <a:spcBef>
                <a:spcPts val="1800"/>
              </a:spcBef>
            </a:pPr>
            <a:r>
              <a:rPr lang="en-US" sz="4000" dirty="0">
                <a:solidFill>
                  <a:schemeClr val="tx1"/>
                </a:solidFill>
                <a:latin typeface="+mj-lt"/>
              </a:rPr>
              <a:t>Overfitting can happen due to </a:t>
            </a:r>
            <a:r>
              <a:rPr lang="en-US" sz="4000" b="1" dirty="0">
                <a:solidFill>
                  <a:srgbClr val="00B0F0"/>
                </a:solidFill>
                <a:latin typeface="+mj-lt"/>
              </a:rPr>
              <a:t>low bias and high variance</a:t>
            </a:r>
            <a:r>
              <a:rPr lang="en-US" sz="4000" dirty="0">
                <a:solidFill>
                  <a:schemeClr val="tx1"/>
                </a:solidFill>
                <a:latin typeface="+mj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03271432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Judul 12">
            <a:extLst>
              <a:ext uri="{FF2B5EF4-FFF2-40B4-BE49-F238E27FC236}">
                <a16:creationId xmlns:a16="http://schemas.microsoft.com/office/drawing/2014/main" id="{AFC6AD01-24D6-B23F-637C-474C7FBBB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0017" y="499317"/>
            <a:ext cx="14715569" cy="510281"/>
          </a:xfrm>
        </p:spPr>
        <p:txBody>
          <a:bodyPr>
            <a:noAutofit/>
          </a:bodyPr>
          <a:lstStyle/>
          <a:p>
            <a:r>
              <a:rPr lang="en-US" sz="4800" dirty="0">
                <a:latin typeface="+mj-lt"/>
              </a:rPr>
              <a:t>Overfitting and Underfitting</a:t>
            </a:r>
          </a:p>
        </p:txBody>
      </p:sp>
      <p:pic>
        <p:nvPicPr>
          <p:cNvPr id="1026" name="Picture 2" descr="Overfitting_in-ML">
            <a:extLst>
              <a:ext uri="{FF2B5EF4-FFF2-40B4-BE49-F238E27FC236}">
                <a16:creationId xmlns:a16="http://schemas.microsoft.com/office/drawing/2014/main" id="{A97C2434-4D7B-AE55-CEDE-17A2566F52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017" y="2778950"/>
            <a:ext cx="16652035" cy="8833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Kotak Teks 3">
            <a:extLst>
              <a:ext uri="{FF2B5EF4-FFF2-40B4-BE49-F238E27FC236}">
                <a16:creationId xmlns:a16="http://schemas.microsoft.com/office/drawing/2014/main" id="{E5D362AB-77F8-ADD3-4CAB-9B417A042C02}"/>
              </a:ext>
            </a:extLst>
          </p:cNvPr>
          <p:cNvSpPr txBox="1"/>
          <p:nvPr/>
        </p:nvSpPr>
        <p:spPr>
          <a:xfrm>
            <a:off x="4240017" y="1455494"/>
            <a:ext cx="2396490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Overfitting</a:t>
            </a:r>
          </a:p>
        </p:txBody>
      </p:sp>
    </p:spTree>
    <p:extLst>
      <p:ext uri="{BB962C8B-B14F-4D97-AF65-F5344CB8AC3E}">
        <p14:creationId xmlns:p14="http://schemas.microsoft.com/office/powerpoint/2010/main" val="1214135262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Judul 12">
            <a:extLst>
              <a:ext uri="{FF2B5EF4-FFF2-40B4-BE49-F238E27FC236}">
                <a16:creationId xmlns:a16="http://schemas.microsoft.com/office/drawing/2014/main" id="{AFC6AD01-24D6-B23F-637C-474C7FBBB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0017" y="499317"/>
            <a:ext cx="14715569" cy="510281"/>
          </a:xfrm>
        </p:spPr>
        <p:txBody>
          <a:bodyPr>
            <a:noAutofit/>
          </a:bodyPr>
          <a:lstStyle/>
          <a:p>
            <a:r>
              <a:rPr lang="en-US" sz="4800" dirty="0">
                <a:latin typeface="+mj-lt"/>
              </a:rPr>
              <a:t>Overfitting and Underfitting</a:t>
            </a:r>
          </a:p>
        </p:txBody>
      </p:sp>
      <p:sp>
        <p:nvSpPr>
          <p:cNvPr id="15" name="Tampungan Konten 14">
            <a:extLst>
              <a:ext uri="{FF2B5EF4-FFF2-40B4-BE49-F238E27FC236}">
                <a16:creationId xmlns:a16="http://schemas.microsoft.com/office/drawing/2014/main" id="{FC0F9715-3361-3A3E-A4CD-86B72129162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66042" y="2557980"/>
            <a:ext cx="23380929" cy="11158019"/>
          </a:xfrm>
        </p:spPr>
        <p:txBody>
          <a:bodyPr>
            <a:normAutofit/>
          </a:bodyPr>
          <a:lstStyle/>
          <a:p>
            <a:pPr marL="1773238" indent="-914400" algn="just">
              <a:spcBef>
                <a:spcPts val="1800"/>
              </a:spcBef>
            </a:pPr>
            <a:r>
              <a:rPr lang="en-US" sz="4000" b="1" dirty="0">
                <a:solidFill>
                  <a:srgbClr val="00B0F0"/>
                </a:solidFill>
                <a:latin typeface="+mj-lt"/>
              </a:rPr>
              <a:t>Reasons for Overfitting</a:t>
            </a:r>
          </a:p>
          <a:p>
            <a:pPr marL="2976563" lvl="2" indent="-914400" algn="just">
              <a:spcBef>
                <a:spcPts val="1800"/>
              </a:spcBef>
            </a:pPr>
            <a:r>
              <a:rPr lang="en-US" sz="4000" dirty="0">
                <a:solidFill>
                  <a:schemeClr val="tx1"/>
                </a:solidFill>
                <a:latin typeface="+mj-lt"/>
              </a:rPr>
              <a:t>Data used for training is </a:t>
            </a:r>
            <a:r>
              <a:rPr lang="en-US" sz="4000" b="1" dirty="0">
                <a:solidFill>
                  <a:srgbClr val="00B0F0"/>
                </a:solidFill>
                <a:latin typeface="+mj-lt"/>
              </a:rPr>
              <a:t>not cleaned and contains noise </a:t>
            </a:r>
            <a:r>
              <a:rPr lang="en-US" sz="4000" dirty="0">
                <a:solidFill>
                  <a:schemeClr val="tx1"/>
                </a:solidFill>
                <a:latin typeface="+mj-lt"/>
              </a:rPr>
              <a:t>(garbage values) in it</a:t>
            </a:r>
          </a:p>
          <a:p>
            <a:pPr marL="2976563" lvl="2" indent="-914400" algn="just">
              <a:spcBef>
                <a:spcPts val="1800"/>
              </a:spcBef>
            </a:pPr>
            <a:r>
              <a:rPr lang="en-US" sz="4000" dirty="0">
                <a:solidFill>
                  <a:schemeClr val="tx1"/>
                </a:solidFill>
                <a:latin typeface="+mj-lt"/>
              </a:rPr>
              <a:t>The model has a</a:t>
            </a:r>
            <a:r>
              <a:rPr lang="en-US" sz="4000" b="1" dirty="0">
                <a:solidFill>
                  <a:srgbClr val="00B0F0"/>
                </a:solidFill>
                <a:latin typeface="+mj-lt"/>
              </a:rPr>
              <a:t> high variance</a:t>
            </a:r>
          </a:p>
          <a:p>
            <a:pPr marL="2976563" lvl="2" indent="-914400" algn="just">
              <a:spcBef>
                <a:spcPts val="1800"/>
              </a:spcBef>
            </a:pPr>
            <a:r>
              <a:rPr lang="en-US" sz="4000" dirty="0">
                <a:solidFill>
                  <a:schemeClr val="tx1"/>
                </a:solidFill>
                <a:latin typeface="+mj-lt"/>
              </a:rPr>
              <a:t>The size of the training dataset used is not enough</a:t>
            </a:r>
          </a:p>
          <a:p>
            <a:pPr marL="2976563" lvl="2" indent="-914400" algn="just">
              <a:spcBef>
                <a:spcPts val="1800"/>
              </a:spcBef>
            </a:pPr>
            <a:r>
              <a:rPr lang="en-US" sz="4000" dirty="0">
                <a:solidFill>
                  <a:schemeClr val="tx1"/>
                </a:solidFill>
                <a:latin typeface="+mj-lt"/>
              </a:rPr>
              <a:t>The model is too complex</a:t>
            </a:r>
          </a:p>
          <a:p>
            <a:pPr marL="2976563" lvl="2" indent="-914400" algn="just">
              <a:spcBef>
                <a:spcPts val="1800"/>
              </a:spcBef>
            </a:pPr>
            <a:endParaRPr lang="en-US" sz="4000" dirty="0">
              <a:solidFill>
                <a:schemeClr val="tx1"/>
              </a:solidFill>
              <a:latin typeface="+mj-lt"/>
            </a:endParaRPr>
          </a:p>
          <a:p>
            <a:pPr marL="1773238" indent="-914400" algn="just">
              <a:spcBef>
                <a:spcPts val="1800"/>
              </a:spcBef>
            </a:pPr>
            <a:r>
              <a:rPr lang="en-US" sz="4000" dirty="0">
                <a:solidFill>
                  <a:schemeClr val="tx1"/>
                </a:solidFill>
                <a:latin typeface="+mj-lt"/>
              </a:rPr>
              <a:t>Ways to Tackle Overfitting</a:t>
            </a:r>
          </a:p>
          <a:p>
            <a:pPr marL="2976563" lvl="2" indent="-914400" algn="just">
              <a:spcBef>
                <a:spcPts val="1800"/>
              </a:spcBef>
            </a:pPr>
            <a:r>
              <a:rPr lang="en-US" sz="4000" dirty="0">
                <a:solidFill>
                  <a:schemeClr val="tx1"/>
                </a:solidFill>
                <a:latin typeface="+mj-lt"/>
              </a:rPr>
              <a:t>Using </a:t>
            </a:r>
            <a:r>
              <a:rPr lang="en-US" sz="4000" b="1" dirty="0">
                <a:solidFill>
                  <a:srgbClr val="00B0F0"/>
                </a:solidFill>
                <a:latin typeface="+mj-lt"/>
              </a:rPr>
              <a:t>K-fold cross-validation</a:t>
            </a:r>
          </a:p>
          <a:p>
            <a:pPr marL="2976563" lvl="2" indent="-914400" algn="just">
              <a:spcBef>
                <a:spcPts val="1800"/>
              </a:spcBef>
            </a:pPr>
            <a:r>
              <a:rPr lang="en-US" sz="4000" dirty="0">
                <a:solidFill>
                  <a:schemeClr val="tx1"/>
                </a:solidFill>
                <a:latin typeface="+mj-lt"/>
              </a:rPr>
              <a:t>Using </a:t>
            </a:r>
            <a:r>
              <a:rPr lang="en-US" sz="4000" b="1" dirty="0">
                <a:solidFill>
                  <a:srgbClr val="00B0F0"/>
                </a:solidFill>
                <a:latin typeface="+mj-lt"/>
              </a:rPr>
              <a:t>Regularization techniques </a:t>
            </a:r>
            <a:r>
              <a:rPr lang="en-US" sz="4000" dirty="0">
                <a:solidFill>
                  <a:schemeClr val="tx1"/>
                </a:solidFill>
                <a:latin typeface="+mj-lt"/>
              </a:rPr>
              <a:t>such as Lasso and Ridge</a:t>
            </a:r>
          </a:p>
          <a:p>
            <a:pPr marL="2976563" lvl="2" indent="-914400" algn="just">
              <a:spcBef>
                <a:spcPts val="1800"/>
              </a:spcBef>
            </a:pPr>
            <a:r>
              <a:rPr lang="en-US" sz="4000" dirty="0">
                <a:solidFill>
                  <a:schemeClr val="tx1"/>
                </a:solidFill>
                <a:latin typeface="+mj-lt"/>
              </a:rPr>
              <a:t>Training model with sufficient data</a:t>
            </a:r>
          </a:p>
          <a:p>
            <a:pPr marL="2976563" lvl="2" indent="-914400" algn="just">
              <a:spcBef>
                <a:spcPts val="1800"/>
              </a:spcBef>
            </a:pPr>
            <a:r>
              <a:rPr lang="en-US" sz="4000" dirty="0">
                <a:solidFill>
                  <a:schemeClr val="tx1"/>
                </a:solidFill>
                <a:latin typeface="+mj-lt"/>
              </a:rPr>
              <a:t>Adopting </a:t>
            </a:r>
            <a:r>
              <a:rPr lang="en-US" sz="4000" dirty="0" err="1">
                <a:solidFill>
                  <a:schemeClr val="tx1"/>
                </a:solidFill>
                <a:latin typeface="+mj-lt"/>
              </a:rPr>
              <a:t>ensembling</a:t>
            </a:r>
            <a:r>
              <a:rPr lang="en-US" sz="4000" dirty="0">
                <a:solidFill>
                  <a:schemeClr val="tx1"/>
                </a:solidFill>
                <a:latin typeface="+mj-lt"/>
              </a:rPr>
              <a:t> techniques</a:t>
            </a:r>
          </a:p>
        </p:txBody>
      </p:sp>
      <p:sp>
        <p:nvSpPr>
          <p:cNvPr id="2" name="Kotak Teks 1">
            <a:extLst>
              <a:ext uri="{FF2B5EF4-FFF2-40B4-BE49-F238E27FC236}">
                <a16:creationId xmlns:a16="http://schemas.microsoft.com/office/drawing/2014/main" id="{B1C50619-9163-8C5B-4A2B-B3171521820F}"/>
              </a:ext>
            </a:extLst>
          </p:cNvPr>
          <p:cNvSpPr txBox="1"/>
          <p:nvPr/>
        </p:nvSpPr>
        <p:spPr>
          <a:xfrm>
            <a:off x="4240017" y="1455494"/>
            <a:ext cx="2396490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Overfitting</a:t>
            </a:r>
          </a:p>
        </p:txBody>
      </p:sp>
    </p:spTree>
    <p:extLst>
      <p:ext uri="{BB962C8B-B14F-4D97-AF65-F5344CB8AC3E}">
        <p14:creationId xmlns:p14="http://schemas.microsoft.com/office/powerpoint/2010/main" val="1502462383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Judul 12">
            <a:extLst>
              <a:ext uri="{FF2B5EF4-FFF2-40B4-BE49-F238E27FC236}">
                <a16:creationId xmlns:a16="http://schemas.microsoft.com/office/drawing/2014/main" id="{AFC6AD01-24D6-B23F-637C-474C7FBBB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0017" y="499317"/>
            <a:ext cx="14715569" cy="510281"/>
          </a:xfrm>
        </p:spPr>
        <p:txBody>
          <a:bodyPr>
            <a:noAutofit/>
          </a:bodyPr>
          <a:lstStyle/>
          <a:p>
            <a:r>
              <a:rPr lang="en-US" sz="4800" dirty="0">
                <a:latin typeface="+mj-lt"/>
              </a:rPr>
              <a:t>Overfitting and Underfitting</a:t>
            </a:r>
          </a:p>
        </p:txBody>
      </p:sp>
      <p:sp>
        <p:nvSpPr>
          <p:cNvPr id="15" name="Tampungan Konten 14">
            <a:extLst>
              <a:ext uri="{FF2B5EF4-FFF2-40B4-BE49-F238E27FC236}">
                <a16:creationId xmlns:a16="http://schemas.microsoft.com/office/drawing/2014/main" id="{FC0F9715-3361-3A3E-A4CD-86B72129162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66042" y="2557980"/>
            <a:ext cx="23380929" cy="11158019"/>
          </a:xfrm>
        </p:spPr>
        <p:txBody>
          <a:bodyPr>
            <a:normAutofit/>
          </a:bodyPr>
          <a:lstStyle/>
          <a:p>
            <a:pPr marL="1773238" indent="-914400" algn="just">
              <a:spcBef>
                <a:spcPts val="1800"/>
              </a:spcBef>
            </a:pPr>
            <a:r>
              <a:rPr lang="en-US" sz="4000" dirty="0">
                <a:solidFill>
                  <a:schemeClr val="tx1"/>
                </a:solidFill>
                <a:latin typeface="+mj-lt"/>
              </a:rPr>
              <a:t>Underfitting happens when a model </a:t>
            </a:r>
            <a:r>
              <a:rPr lang="en-US" sz="4000" b="1" dirty="0">
                <a:solidFill>
                  <a:srgbClr val="00B0F0"/>
                </a:solidFill>
                <a:latin typeface="+mj-lt"/>
              </a:rPr>
              <a:t>has not learned the patterns in the training data </a:t>
            </a:r>
            <a:r>
              <a:rPr lang="en-US" sz="4000" dirty="0">
                <a:solidFill>
                  <a:schemeClr val="tx1"/>
                </a:solidFill>
                <a:latin typeface="+mj-lt"/>
              </a:rPr>
              <a:t>well and is </a:t>
            </a:r>
            <a:r>
              <a:rPr lang="en-US" sz="4000" b="1" dirty="0">
                <a:solidFill>
                  <a:srgbClr val="00B0F0"/>
                </a:solidFill>
                <a:latin typeface="+mj-lt"/>
              </a:rPr>
              <a:t>unable to generalize well on the new data</a:t>
            </a:r>
          </a:p>
          <a:p>
            <a:pPr marL="2976563" lvl="2" indent="-914400" algn="just">
              <a:spcBef>
                <a:spcPts val="1800"/>
              </a:spcBef>
            </a:pPr>
            <a:r>
              <a:rPr lang="en-US" sz="4000" dirty="0">
                <a:solidFill>
                  <a:schemeClr val="tx1"/>
                </a:solidFill>
                <a:latin typeface="+mj-lt"/>
              </a:rPr>
              <a:t>An underfit model has </a:t>
            </a:r>
            <a:r>
              <a:rPr lang="en-US" sz="4000" b="1" dirty="0">
                <a:solidFill>
                  <a:srgbClr val="00B0F0"/>
                </a:solidFill>
                <a:latin typeface="+mj-lt"/>
              </a:rPr>
              <a:t>poor performance on the training data </a:t>
            </a:r>
            <a:r>
              <a:rPr lang="en-US" sz="4000" dirty="0">
                <a:solidFill>
                  <a:schemeClr val="tx1"/>
                </a:solidFill>
                <a:latin typeface="+mj-lt"/>
              </a:rPr>
              <a:t>and will result in unreliable predictions.</a:t>
            </a:r>
          </a:p>
          <a:p>
            <a:pPr marL="2976563" lvl="2" indent="-914400" algn="just">
              <a:spcBef>
                <a:spcPts val="1800"/>
              </a:spcBef>
            </a:pPr>
            <a:r>
              <a:rPr lang="en-US" sz="4000" dirty="0">
                <a:solidFill>
                  <a:schemeClr val="tx1"/>
                </a:solidFill>
                <a:latin typeface="+mj-lt"/>
              </a:rPr>
              <a:t>Underfitting occurs due to </a:t>
            </a:r>
            <a:r>
              <a:rPr lang="en-US" sz="4000" b="1" dirty="0">
                <a:solidFill>
                  <a:srgbClr val="00B0F0"/>
                </a:solidFill>
                <a:latin typeface="+mj-lt"/>
              </a:rPr>
              <a:t>high bias and low variance</a:t>
            </a:r>
            <a:r>
              <a:rPr lang="en-US" sz="4000" dirty="0">
                <a:solidFill>
                  <a:schemeClr val="tx1"/>
                </a:solidFill>
                <a:latin typeface="+mj-lt"/>
              </a:rPr>
              <a:t>.</a:t>
            </a:r>
          </a:p>
          <a:p>
            <a:pPr marL="2976563" lvl="2" indent="-914400" algn="just">
              <a:spcBef>
                <a:spcPts val="1800"/>
              </a:spcBef>
            </a:pPr>
            <a:endParaRPr lang="en-US" sz="4000" dirty="0">
              <a:solidFill>
                <a:schemeClr val="tx1"/>
              </a:solidFill>
              <a:latin typeface="+mj-lt"/>
            </a:endParaRPr>
          </a:p>
          <a:p>
            <a:pPr marL="1773238" indent="-914400" algn="just">
              <a:spcBef>
                <a:spcPts val="1800"/>
              </a:spcBef>
            </a:pPr>
            <a:endParaRPr lang="en-US" sz="40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" name="Kotak Teks 1">
            <a:extLst>
              <a:ext uri="{FF2B5EF4-FFF2-40B4-BE49-F238E27FC236}">
                <a16:creationId xmlns:a16="http://schemas.microsoft.com/office/drawing/2014/main" id="{8FE602D7-41E8-DE7F-7399-54A055DFBDC2}"/>
              </a:ext>
            </a:extLst>
          </p:cNvPr>
          <p:cNvSpPr txBox="1"/>
          <p:nvPr/>
        </p:nvSpPr>
        <p:spPr>
          <a:xfrm>
            <a:off x="4083726" y="1455494"/>
            <a:ext cx="2709075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Underfitting</a:t>
            </a:r>
          </a:p>
        </p:txBody>
      </p:sp>
    </p:spTree>
    <p:extLst>
      <p:ext uri="{BB962C8B-B14F-4D97-AF65-F5344CB8AC3E}">
        <p14:creationId xmlns:p14="http://schemas.microsoft.com/office/powerpoint/2010/main" val="4166378376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Judul 12">
            <a:extLst>
              <a:ext uri="{FF2B5EF4-FFF2-40B4-BE49-F238E27FC236}">
                <a16:creationId xmlns:a16="http://schemas.microsoft.com/office/drawing/2014/main" id="{AFC6AD01-24D6-B23F-637C-474C7FBBB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0017" y="499317"/>
            <a:ext cx="14715569" cy="510281"/>
          </a:xfrm>
        </p:spPr>
        <p:txBody>
          <a:bodyPr>
            <a:noAutofit/>
          </a:bodyPr>
          <a:lstStyle/>
          <a:p>
            <a:r>
              <a:rPr lang="en-US" sz="4800" dirty="0">
                <a:latin typeface="+mj-lt"/>
              </a:rPr>
              <a:t>Overfitting and Underfitting</a:t>
            </a:r>
          </a:p>
        </p:txBody>
      </p:sp>
      <p:sp>
        <p:nvSpPr>
          <p:cNvPr id="2" name="Kotak Teks 1">
            <a:extLst>
              <a:ext uri="{FF2B5EF4-FFF2-40B4-BE49-F238E27FC236}">
                <a16:creationId xmlns:a16="http://schemas.microsoft.com/office/drawing/2014/main" id="{486A4A9A-F024-C155-1AC9-F02346FF516D}"/>
              </a:ext>
            </a:extLst>
          </p:cNvPr>
          <p:cNvSpPr txBox="1"/>
          <p:nvPr/>
        </p:nvSpPr>
        <p:spPr>
          <a:xfrm>
            <a:off x="4083726" y="1455494"/>
            <a:ext cx="2709075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Underfitting</a:t>
            </a:r>
          </a:p>
        </p:txBody>
      </p:sp>
      <p:pic>
        <p:nvPicPr>
          <p:cNvPr id="2050" name="Picture 2" descr="Underfitting_in_ML">
            <a:extLst>
              <a:ext uri="{FF2B5EF4-FFF2-40B4-BE49-F238E27FC236}">
                <a16:creationId xmlns:a16="http://schemas.microsoft.com/office/drawing/2014/main" id="{5E762511-CED8-6D0C-D7D0-EA7A6C02DB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1965" y="3292097"/>
            <a:ext cx="17668741" cy="8968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5045901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21_BasicWhite">
  <a:themeElements>
    <a:clrScheme name="21_BasicWhite">
      <a:dk1>
        <a:srgbClr val="5E5E5E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Custom 1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BINUS Learning Object Slide Template 2023  -  Read-Only" id="{0B9ADDDE-C7FD-42D8-83B7-6621693F3C5D}" vid="{472DF894-1FEC-4319-A5F3-1F8BDBEC1F3D}"/>
    </a:ext>
  </a:extLst>
</a:theme>
</file>

<file path=ppt/theme/theme2.xml><?xml version="1.0" encoding="utf-8"?>
<a:theme xmlns:a="http://schemas.openxmlformats.org/drawingml/2006/main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 2023</Template>
  <TotalTime>3832</TotalTime>
  <Words>1150</Words>
  <Application>Microsoft Office PowerPoint</Application>
  <PresentationFormat>Kustom</PresentationFormat>
  <Paragraphs>136</Paragraphs>
  <Slides>28</Slides>
  <Notes>0</Notes>
  <HiddenSlides>0</HiddenSlides>
  <MMClips>0</MMClips>
  <ScaleCrop>false</ScaleCrop>
  <HeadingPairs>
    <vt:vector size="6" baseType="variant">
      <vt:variant>
        <vt:lpstr>Font Dipakai</vt:lpstr>
      </vt:variant>
      <vt:variant>
        <vt:i4>8</vt:i4>
      </vt:variant>
      <vt:variant>
        <vt:lpstr>Tema</vt:lpstr>
      </vt:variant>
      <vt:variant>
        <vt:i4>1</vt:i4>
      </vt:variant>
      <vt:variant>
        <vt:lpstr>Judul Slide</vt:lpstr>
      </vt:variant>
      <vt:variant>
        <vt:i4>28</vt:i4>
      </vt:variant>
    </vt:vector>
  </HeadingPairs>
  <TitlesOfParts>
    <vt:vector size="37" baseType="lpstr">
      <vt:lpstr>Open Sans</vt:lpstr>
      <vt:lpstr>Open Sans ExtraBold</vt:lpstr>
      <vt:lpstr>Helvetica Neue Medium</vt:lpstr>
      <vt:lpstr>Open Sans Semibold</vt:lpstr>
      <vt:lpstr>Open Sans Light</vt:lpstr>
      <vt:lpstr>Arial</vt:lpstr>
      <vt:lpstr>OCRB</vt:lpstr>
      <vt:lpstr>Century Gothic</vt:lpstr>
      <vt:lpstr>21_BasicWhite</vt:lpstr>
      <vt:lpstr>Model Selection and Regularization</vt:lpstr>
      <vt:lpstr>Learning Outcome</vt:lpstr>
      <vt:lpstr>Outline</vt:lpstr>
      <vt:lpstr>Overfitting and Underfitting</vt:lpstr>
      <vt:lpstr>Overfitting and Underfitting</vt:lpstr>
      <vt:lpstr>Overfitting and Underfitting</vt:lpstr>
      <vt:lpstr>Overfitting and Underfitting</vt:lpstr>
      <vt:lpstr>Overfitting and Underfitting</vt:lpstr>
      <vt:lpstr>Overfitting and Underfitting</vt:lpstr>
      <vt:lpstr>Overfitting and Underfitting</vt:lpstr>
      <vt:lpstr>Overfitting and Underfitting</vt:lpstr>
      <vt:lpstr>Overfitting and Underfitting</vt:lpstr>
      <vt:lpstr>Overfitting and Underfitting</vt:lpstr>
      <vt:lpstr>Overfitting and Underfitting</vt:lpstr>
      <vt:lpstr>Cross Validation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Regularization</vt:lpstr>
      <vt:lpstr>Regularization</vt:lpstr>
      <vt:lpstr>Presentasi PowerPoint</vt:lpstr>
      <vt:lpstr>Presentasi PowerPoint</vt:lpstr>
      <vt:lpstr>References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Presentasi PowerPoint</dc:title>
  <dc:creator>Felix Indra Kurniadi</dc:creator>
  <cp:lastModifiedBy>Felix Indra Kurniadi</cp:lastModifiedBy>
  <cp:revision>137</cp:revision>
  <dcterms:created xsi:type="dcterms:W3CDTF">2023-10-15T02:42:15Z</dcterms:created>
  <dcterms:modified xsi:type="dcterms:W3CDTF">2023-11-25T16:02:55Z</dcterms:modified>
</cp:coreProperties>
</file>